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2.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3.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4.xml" ContentType="application/vnd.openxmlformats-officedocument.them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5.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theme/theme6.xml" ContentType="application/vnd.openxmlformats-officedocument.them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theme/theme7.xml" ContentType="application/vnd.openxmlformats-officedocument.them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theme/theme8.xml" ContentType="application/vnd.openxmlformats-officedocument.them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theme/theme9.xml" ContentType="application/vnd.openxmlformats-officedocument.them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theme/theme10.xml" ContentType="application/vnd.openxmlformats-officedocument.them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theme/theme11.xml" ContentType="application/vnd.openxmlformats-officedocument.them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9" r:id="rId2"/>
    <p:sldMasterId id="2147483748" r:id="rId3"/>
    <p:sldMasterId id="2147483807" r:id="rId4"/>
    <p:sldMasterId id="2147483836" r:id="rId5"/>
    <p:sldMasterId id="2147483892" r:id="rId6"/>
    <p:sldMasterId id="2147483951" r:id="rId7"/>
    <p:sldMasterId id="2147484008" r:id="rId8"/>
    <p:sldMasterId id="2147484064" r:id="rId9"/>
    <p:sldMasterId id="2147484124" r:id="rId10"/>
    <p:sldMasterId id="2147484183" r:id="rId11"/>
  </p:sldMasterIdLst>
  <p:notesMasterIdLst>
    <p:notesMasterId r:id="rId15"/>
  </p:notesMasterIdLst>
  <p:sldIdLst>
    <p:sldId id="2134806554" r:id="rId12"/>
    <p:sldId id="2147472002" r:id="rId13"/>
    <p:sldId id="213480654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rd Alice" initials="WA" lastIdx="2" clrIdx="0">
    <p:extLst>
      <p:ext uri="{19B8F6BF-5375-455C-9EA6-DF929625EA0E}">
        <p15:presenceInfo xmlns:p15="http://schemas.microsoft.com/office/powerpoint/2012/main" userId="S-1-5-21-54938807-603345021-1162870789-1522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FF0066"/>
    <a:srgbClr val="3EAD92"/>
    <a:srgbClr val="03522D"/>
    <a:srgbClr val="FFFFFF"/>
    <a:srgbClr val="64A5CC"/>
    <a:srgbClr val="006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001" autoAdjust="0"/>
    <p:restoredTop sz="94660"/>
  </p:normalViewPr>
  <p:slideViewPr>
    <p:cSldViewPr snapToGrid="0">
      <p:cViewPr varScale="1">
        <p:scale>
          <a:sx n="64" d="100"/>
          <a:sy n="64" d="100"/>
        </p:scale>
        <p:origin x="97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6D38C1-D755-4F7E-ABE3-F82F6F23ABC6}" type="datetimeFigureOut">
              <a:rPr lang="en-GB" smtClean="0"/>
              <a:t>06/04/2023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296831-03CE-4B0E-AA6C-DF0EF820F576}" type="slidenum">
              <a:rPr lang="en-GB" smtClean="0"/>
              <a:t>‹#›</a:t>
            </a:fld>
            <a:endParaRPr lang="en-GB"/>
          </a:p>
        </p:txBody>
      </p:sp>
    </p:spTree>
    <p:extLst>
      <p:ext uri="{BB962C8B-B14F-4D97-AF65-F5344CB8AC3E}">
        <p14:creationId xmlns:p14="http://schemas.microsoft.com/office/powerpoint/2010/main" val="285185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Work in line with triple aim</a:t>
            </a:r>
          </a:p>
          <a:p>
            <a:pPr marL="171450" indent="-171450">
              <a:buFont typeface="Arial" panose="020B0604020202020204" pitchFamily="34" charset="0"/>
              <a:buChar char="•"/>
            </a:pPr>
            <a:r>
              <a:rPr lang="en-GB" dirty="0"/>
              <a:t>Spans clinical, financial, efficiency, </a:t>
            </a:r>
          </a:p>
          <a:p>
            <a:pPr marL="171450" indent="-171450">
              <a:buFont typeface="Arial" panose="020B0604020202020204" pitchFamily="34" charset="0"/>
              <a:buChar char="•"/>
            </a:pPr>
            <a:r>
              <a:rPr lang="en-GB" dirty="0"/>
              <a:t>How we build / maintain relationships, integrate, and align with ICBs – </a:t>
            </a:r>
            <a:r>
              <a:rPr lang="en-GB" dirty="0" err="1"/>
              <a:t>eg</a:t>
            </a:r>
            <a:r>
              <a:rPr lang="en-GB" dirty="0"/>
              <a:t>, note shared bids, workstream attendance, personal / robust relationships (call on to help), </a:t>
            </a:r>
            <a:r>
              <a:rPr lang="en-GB" dirty="0" err="1"/>
              <a:t>eg</a:t>
            </a:r>
            <a:r>
              <a:rPr lang="en-GB" dirty="0"/>
              <a:t> strategy docs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238374-4F8A-405A-9E5D-6DFDFF37CD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2642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529699-1909-4B49-86E4-E8C038E57E3E}" type="slidenum">
              <a:rPr kumimoji="0" lang="en-GB"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3413647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xml"/><Relationship Id="rId7" Type="http://schemas.openxmlformats.org/officeDocument/2006/relationships/image" Target="../media/image2.emf"/><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Master" Target="../slideMasters/slideMaster1.xml"/><Relationship Id="rId10" Type="http://schemas.openxmlformats.org/officeDocument/2006/relationships/image" Target="../media/image5.png"/><Relationship Id="rId4" Type="http://schemas.openxmlformats.org/officeDocument/2006/relationships/tags" Target="../tags/tag4.xml"/><Relationship Id="rId9"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6.xml"/><Relationship Id="rId1" Type="http://schemas.openxmlformats.org/officeDocument/2006/relationships/vmlDrawing" Target="../drawings/vmlDrawing23.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3.bin"/></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7.xml"/><Relationship Id="rId1" Type="http://schemas.openxmlformats.org/officeDocument/2006/relationships/vmlDrawing" Target="../drawings/vmlDrawing24.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8.xml"/><Relationship Id="rId1" Type="http://schemas.openxmlformats.org/officeDocument/2006/relationships/vmlDrawing" Target="../drawings/vmlDrawing25.vml"/><Relationship Id="rId6" Type="http://schemas.openxmlformats.org/officeDocument/2006/relationships/image" Target="../media/image12.png"/><Relationship Id="rId5" Type="http://schemas.openxmlformats.org/officeDocument/2006/relationships/image" Target="../media/image8.emf"/><Relationship Id="rId4" Type="http://schemas.openxmlformats.org/officeDocument/2006/relationships/oleObject" Target="../embeddings/oleObject25.bin"/></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2.emf"/><Relationship Id="rId2" Type="http://schemas.openxmlformats.org/officeDocument/2006/relationships/tags" Target="../tags/tag39.xml"/><Relationship Id="rId1" Type="http://schemas.openxmlformats.org/officeDocument/2006/relationships/vmlDrawing" Target="../drawings/vmlDrawing26.vml"/><Relationship Id="rId6" Type="http://schemas.openxmlformats.org/officeDocument/2006/relationships/oleObject" Target="../embeddings/oleObject26.bin"/><Relationship Id="rId5" Type="http://schemas.openxmlformats.org/officeDocument/2006/relationships/image" Target="../media/image13.jpeg"/><Relationship Id="rId4"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42.xml"/><Relationship Id="rId7" Type="http://schemas.openxmlformats.org/officeDocument/2006/relationships/oleObject" Target="../embeddings/oleObject27.bin"/><Relationship Id="rId2" Type="http://schemas.openxmlformats.org/officeDocument/2006/relationships/tags" Target="../tags/tag41.xml"/><Relationship Id="rId1" Type="http://schemas.openxmlformats.org/officeDocument/2006/relationships/vmlDrawing" Target="../drawings/vmlDrawing27.vml"/><Relationship Id="rId6" Type="http://schemas.openxmlformats.org/officeDocument/2006/relationships/image" Target="../media/image14.jpeg"/><Relationship Id="rId5" Type="http://schemas.openxmlformats.org/officeDocument/2006/relationships/slideMaster" Target="../slideMasters/slideMaster3.xml"/><Relationship Id="rId4" Type="http://schemas.openxmlformats.org/officeDocument/2006/relationships/tags" Target="../tags/tag43.xml"/><Relationship Id="rId9" Type="http://schemas.openxmlformats.org/officeDocument/2006/relationships/image" Target="../media/image3.pn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4.xml"/><Relationship Id="rId1" Type="http://schemas.openxmlformats.org/officeDocument/2006/relationships/vmlDrawing" Target="../drawings/vmlDrawing28.vml"/><Relationship Id="rId6" Type="http://schemas.openxmlformats.org/officeDocument/2006/relationships/image" Target="../media/image6.png"/><Relationship Id="rId5" Type="http://schemas.openxmlformats.org/officeDocument/2006/relationships/image" Target="../media/image8.emf"/><Relationship Id="rId4" Type="http://schemas.openxmlformats.org/officeDocument/2006/relationships/oleObject" Target="../embeddings/oleObject28.bin"/></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5.xml"/><Relationship Id="rId1" Type="http://schemas.openxmlformats.org/officeDocument/2006/relationships/vmlDrawing" Target="../drawings/vmlDrawing29.vml"/><Relationship Id="rId6" Type="http://schemas.openxmlformats.org/officeDocument/2006/relationships/image" Target="../media/image12.png"/><Relationship Id="rId5" Type="http://schemas.openxmlformats.org/officeDocument/2006/relationships/image" Target="../media/image2.emf"/><Relationship Id="rId4" Type="http://schemas.openxmlformats.org/officeDocument/2006/relationships/oleObject" Target="../embeddings/oleObject29.bin"/></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47.xml"/><Relationship Id="rId7" Type="http://schemas.openxmlformats.org/officeDocument/2006/relationships/image" Target="../media/image2.emf"/><Relationship Id="rId2" Type="http://schemas.openxmlformats.org/officeDocument/2006/relationships/tags" Target="../tags/tag46.xml"/><Relationship Id="rId1" Type="http://schemas.openxmlformats.org/officeDocument/2006/relationships/vmlDrawing" Target="../drawings/vmlDrawing30.vml"/><Relationship Id="rId6" Type="http://schemas.openxmlformats.org/officeDocument/2006/relationships/oleObject" Target="../embeddings/oleObject30.bin"/><Relationship Id="rId5" Type="http://schemas.openxmlformats.org/officeDocument/2006/relationships/image" Target="../media/image13.jpeg"/><Relationship Id="rId4"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3.bin"/></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8.xml"/><Relationship Id="rId1" Type="http://schemas.openxmlformats.org/officeDocument/2006/relationships/vmlDrawing" Target="../drawings/vmlDrawing31.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9.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0.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1.xml"/><Relationship Id="rId1" Type="http://schemas.openxmlformats.org/officeDocument/2006/relationships/vmlDrawing" Target="../drawings/vmlDrawing34.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tags" Target="../tags/tag54.xml"/><Relationship Id="rId7" Type="http://schemas.openxmlformats.org/officeDocument/2006/relationships/image" Target="../media/image2.emf"/><Relationship Id="rId2" Type="http://schemas.openxmlformats.org/officeDocument/2006/relationships/tags" Target="../tags/tag53.xml"/><Relationship Id="rId1" Type="http://schemas.openxmlformats.org/officeDocument/2006/relationships/vmlDrawing" Target="../drawings/vmlDrawing36.vml"/><Relationship Id="rId6" Type="http://schemas.openxmlformats.org/officeDocument/2006/relationships/oleObject" Target="../embeddings/oleObject36.bin"/><Relationship Id="rId5" Type="http://schemas.openxmlformats.org/officeDocument/2006/relationships/slideMaster" Target="../slideMasters/slideMaster4.xml"/><Relationship Id="rId4" Type="http://schemas.openxmlformats.org/officeDocument/2006/relationships/tags" Target="../tags/tag55.xml"/><Relationship Id="rId9" Type="http://schemas.openxmlformats.org/officeDocument/2006/relationships/image" Target="../media/image3.pn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6.xml"/><Relationship Id="rId1" Type="http://schemas.openxmlformats.org/officeDocument/2006/relationships/vmlDrawing" Target="../drawings/vmlDrawing37.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37.bin"/></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7.xml"/><Relationship Id="rId1" Type="http://schemas.openxmlformats.org/officeDocument/2006/relationships/vmlDrawing" Target="../drawings/vmlDrawing38.vml"/><Relationship Id="rId6" Type="http://schemas.openxmlformats.org/officeDocument/2006/relationships/image" Target="../media/image12.png"/><Relationship Id="rId5" Type="http://schemas.openxmlformats.org/officeDocument/2006/relationships/image" Target="../media/image8.emf"/><Relationship Id="rId4" Type="http://schemas.openxmlformats.org/officeDocument/2006/relationships/oleObject" Target="../embeddings/oleObject38.bin"/></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2.emf"/><Relationship Id="rId2" Type="http://schemas.openxmlformats.org/officeDocument/2006/relationships/tags" Target="../tags/tag58.xml"/><Relationship Id="rId1" Type="http://schemas.openxmlformats.org/officeDocument/2006/relationships/vmlDrawing" Target="../drawings/vmlDrawing39.vml"/><Relationship Id="rId6" Type="http://schemas.openxmlformats.org/officeDocument/2006/relationships/oleObject" Target="../embeddings/oleObject39.bin"/><Relationship Id="rId5" Type="http://schemas.openxmlformats.org/officeDocument/2006/relationships/image" Target="../media/image13.jpeg"/><Relationship Id="rId4"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61.xml"/><Relationship Id="rId7" Type="http://schemas.openxmlformats.org/officeDocument/2006/relationships/oleObject" Target="../embeddings/oleObject40.bin"/><Relationship Id="rId2" Type="http://schemas.openxmlformats.org/officeDocument/2006/relationships/tags" Target="../tags/tag60.xml"/><Relationship Id="rId1" Type="http://schemas.openxmlformats.org/officeDocument/2006/relationships/vmlDrawing" Target="../drawings/vmlDrawing40.vml"/><Relationship Id="rId6" Type="http://schemas.openxmlformats.org/officeDocument/2006/relationships/image" Target="../media/image16.jpeg"/><Relationship Id="rId5" Type="http://schemas.openxmlformats.org/officeDocument/2006/relationships/slideMaster" Target="../slideMasters/slideMaster4.xml"/><Relationship Id="rId4" Type="http://schemas.openxmlformats.org/officeDocument/2006/relationships/tags" Target="../tags/tag62.xml"/><Relationship Id="rId9" Type="http://schemas.openxmlformats.org/officeDocument/2006/relationships/image" Target="../media/image3.png"/></Relationships>
</file>

<file path=ppt/slideLayouts/_rels/slideLayout17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65.xml"/><Relationship Id="rId7" Type="http://schemas.openxmlformats.org/officeDocument/2006/relationships/image" Target="../media/image2.emf"/><Relationship Id="rId2" Type="http://schemas.openxmlformats.org/officeDocument/2006/relationships/tags" Target="../tags/tag64.xml"/><Relationship Id="rId1" Type="http://schemas.openxmlformats.org/officeDocument/2006/relationships/vmlDrawing" Target="../drawings/vmlDrawing42.vml"/><Relationship Id="rId6" Type="http://schemas.openxmlformats.org/officeDocument/2006/relationships/oleObject" Target="../embeddings/oleObject42.bin"/><Relationship Id="rId5" Type="http://schemas.openxmlformats.org/officeDocument/2006/relationships/slideMaster" Target="../slideMasters/slideMaster5.xml"/><Relationship Id="rId10" Type="http://schemas.openxmlformats.org/officeDocument/2006/relationships/image" Target="../media/image17.png"/><Relationship Id="rId4" Type="http://schemas.openxmlformats.org/officeDocument/2006/relationships/tags" Target="../tags/tag66.xml"/><Relationship Id="rId9" Type="http://schemas.openxmlformats.org/officeDocument/2006/relationships/image" Target="../media/image4.jpeg"/></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7.xml"/><Relationship Id="rId1" Type="http://schemas.openxmlformats.org/officeDocument/2006/relationships/vmlDrawing" Target="../drawings/vmlDrawing43.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43.bin"/></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8.xml"/><Relationship Id="rId1" Type="http://schemas.openxmlformats.org/officeDocument/2006/relationships/vmlDrawing" Target="../drawings/vmlDrawing44.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19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9.xml"/><Relationship Id="rId1" Type="http://schemas.openxmlformats.org/officeDocument/2006/relationships/vmlDrawing" Target="../drawings/vmlDrawing45.vml"/><Relationship Id="rId6" Type="http://schemas.openxmlformats.org/officeDocument/2006/relationships/image" Target="../media/image12.png"/><Relationship Id="rId5" Type="http://schemas.openxmlformats.org/officeDocument/2006/relationships/image" Target="../media/image8.emf"/><Relationship Id="rId4" Type="http://schemas.openxmlformats.org/officeDocument/2006/relationships/oleObject" Target="../embeddings/oleObject45.bin"/></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71.xml"/><Relationship Id="rId7" Type="http://schemas.openxmlformats.org/officeDocument/2006/relationships/image" Target="../media/image2.emf"/><Relationship Id="rId2" Type="http://schemas.openxmlformats.org/officeDocument/2006/relationships/tags" Target="../tags/tag70.xml"/><Relationship Id="rId1" Type="http://schemas.openxmlformats.org/officeDocument/2006/relationships/vmlDrawing" Target="../drawings/vmlDrawing46.vml"/><Relationship Id="rId6" Type="http://schemas.openxmlformats.org/officeDocument/2006/relationships/oleObject" Target="../embeddings/oleObject46.bin"/><Relationship Id="rId5" Type="http://schemas.openxmlformats.org/officeDocument/2006/relationships/image" Target="../media/image13.jpeg"/><Relationship Id="rId4"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73.xml"/><Relationship Id="rId7" Type="http://schemas.openxmlformats.org/officeDocument/2006/relationships/oleObject" Target="../embeddings/oleObject47.bin"/><Relationship Id="rId2" Type="http://schemas.openxmlformats.org/officeDocument/2006/relationships/tags" Target="../tags/tag72.xml"/><Relationship Id="rId1" Type="http://schemas.openxmlformats.org/officeDocument/2006/relationships/vmlDrawing" Target="../drawings/vmlDrawing47.vml"/><Relationship Id="rId6" Type="http://schemas.openxmlformats.org/officeDocument/2006/relationships/image" Target="../media/image14.jpeg"/><Relationship Id="rId5" Type="http://schemas.openxmlformats.org/officeDocument/2006/relationships/slideMaster" Target="../slideMasters/slideMaster5.xml"/><Relationship Id="rId10" Type="http://schemas.openxmlformats.org/officeDocument/2006/relationships/image" Target="../media/image17.png"/><Relationship Id="rId4" Type="http://schemas.openxmlformats.org/officeDocument/2006/relationships/tags" Target="../tags/tag74.xml"/><Relationship Id="rId9" Type="http://schemas.openxmlformats.org/officeDocument/2006/relationships/image" Target="../media/image3.png"/></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5.xml"/><Relationship Id="rId1" Type="http://schemas.openxmlformats.org/officeDocument/2006/relationships/vmlDrawing" Target="../drawings/vmlDrawing48.vml"/><Relationship Id="rId6" Type="http://schemas.openxmlformats.org/officeDocument/2006/relationships/image" Target="../media/image6.png"/><Relationship Id="rId5" Type="http://schemas.openxmlformats.org/officeDocument/2006/relationships/image" Target="../media/image8.emf"/><Relationship Id="rId4" Type="http://schemas.openxmlformats.org/officeDocument/2006/relationships/oleObject" Target="../embeddings/oleObject48.bin"/></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6.xml"/><Relationship Id="rId1" Type="http://schemas.openxmlformats.org/officeDocument/2006/relationships/vmlDrawing" Target="../drawings/vmlDrawing49.vml"/><Relationship Id="rId6" Type="http://schemas.openxmlformats.org/officeDocument/2006/relationships/image" Target="../media/image12.png"/><Relationship Id="rId5" Type="http://schemas.openxmlformats.org/officeDocument/2006/relationships/image" Target="../media/image2.emf"/><Relationship Id="rId4" Type="http://schemas.openxmlformats.org/officeDocument/2006/relationships/oleObject" Target="../embeddings/oleObject49.bin"/></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image" Target="../media/image12.png"/><Relationship Id="rId5" Type="http://schemas.openxmlformats.org/officeDocument/2006/relationships/image" Target="../media/image8.emf"/><Relationship Id="rId4" Type="http://schemas.openxmlformats.org/officeDocument/2006/relationships/oleObject" Target="../embeddings/oleObject5.bin"/></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78.xml"/><Relationship Id="rId7" Type="http://schemas.openxmlformats.org/officeDocument/2006/relationships/image" Target="../media/image2.emf"/><Relationship Id="rId2" Type="http://schemas.openxmlformats.org/officeDocument/2006/relationships/tags" Target="../tags/tag77.xml"/><Relationship Id="rId1" Type="http://schemas.openxmlformats.org/officeDocument/2006/relationships/vmlDrawing" Target="../drawings/vmlDrawing50.vml"/><Relationship Id="rId6" Type="http://schemas.openxmlformats.org/officeDocument/2006/relationships/oleObject" Target="../embeddings/oleObject50.bin"/><Relationship Id="rId5" Type="http://schemas.openxmlformats.org/officeDocument/2006/relationships/image" Target="../media/image13.jpeg"/><Relationship Id="rId4" Type="http://schemas.openxmlformats.org/officeDocument/2006/relationships/slideMaster" Target="../slideMasters/slideMaster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9.xml"/><Relationship Id="rId1" Type="http://schemas.openxmlformats.org/officeDocument/2006/relationships/vmlDrawing" Target="../drawings/vmlDrawing51.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51.bin"/></Relationships>
</file>

<file path=ppt/slideLayouts/_rels/slideLayout22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0.xml"/><Relationship Id="rId1" Type="http://schemas.openxmlformats.org/officeDocument/2006/relationships/vmlDrawing" Target="../drawings/vmlDrawing52.vml"/><Relationship Id="rId5" Type="http://schemas.openxmlformats.org/officeDocument/2006/relationships/image" Target="../media/image1.emf"/><Relationship Id="rId4" Type="http://schemas.openxmlformats.org/officeDocument/2006/relationships/oleObject" Target="../embeddings/oleObject52.bin"/></Relationships>
</file>

<file path=ppt/slideLayouts/_rels/slideLayout22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1.xml"/><Relationship Id="rId1" Type="http://schemas.openxmlformats.org/officeDocument/2006/relationships/vmlDrawing" Target="../drawings/vmlDrawing53.vml"/><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22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2.xml"/><Relationship Id="rId1" Type="http://schemas.openxmlformats.org/officeDocument/2006/relationships/vmlDrawing" Target="../drawings/vmlDrawing54.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54.bin"/></Relationships>
</file>

<file path=ppt/slideLayouts/_rels/slideLayout22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85.xml"/><Relationship Id="rId7" Type="http://schemas.openxmlformats.org/officeDocument/2006/relationships/image" Target="../media/image2.emf"/><Relationship Id="rId2" Type="http://schemas.openxmlformats.org/officeDocument/2006/relationships/tags" Target="../tags/tag84.xml"/><Relationship Id="rId1" Type="http://schemas.openxmlformats.org/officeDocument/2006/relationships/vmlDrawing" Target="../drawings/vmlDrawing56.vml"/><Relationship Id="rId6" Type="http://schemas.openxmlformats.org/officeDocument/2006/relationships/oleObject" Target="../embeddings/oleObject56.bin"/><Relationship Id="rId5" Type="http://schemas.openxmlformats.org/officeDocument/2006/relationships/slideMaster" Target="../slideMasters/slideMaster6.xml"/><Relationship Id="rId10" Type="http://schemas.openxmlformats.org/officeDocument/2006/relationships/image" Target="../media/image17.png"/><Relationship Id="rId4" Type="http://schemas.openxmlformats.org/officeDocument/2006/relationships/tags" Target="../tags/tag86.xml"/><Relationship Id="rId9" Type="http://schemas.openxmlformats.org/officeDocument/2006/relationships/image" Target="../media/image4.jpeg"/></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2.emf"/><Relationship Id="rId2" Type="http://schemas.openxmlformats.org/officeDocument/2006/relationships/tags" Target="../tags/tag8.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image" Target="../media/image13.jpeg"/><Relationship Id="rId4"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24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7.xml"/><Relationship Id="rId1" Type="http://schemas.openxmlformats.org/officeDocument/2006/relationships/vmlDrawing" Target="../drawings/vmlDrawing57.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57.bin"/></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24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8.xml"/><Relationship Id="rId1" Type="http://schemas.openxmlformats.org/officeDocument/2006/relationships/vmlDrawing" Target="../drawings/vmlDrawing58.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58.bin"/></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9.xml"/><Relationship Id="rId1" Type="http://schemas.openxmlformats.org/officeDocument/2006/relationships/vmlDrawing" Target="../drawings/vmlDrawing59.vml"/><Relationship Id="rId6" Type="http://schemas.openxmlformats.org/officeDocument/2006/relationships/image" Target="../media/image12.png"/><Relationship Id="rId5" Type="http://schemas.openxmlformats.org/officeDocument/2006/relationships/image" Target="../media/image8.emf"/><Relationship Id="rId4" Type="http://schemas.openxmlformats.org/officeDocument/2006/relationships/oleObject" Target="../embeddings/oleObject59.bin"/></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1.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image" Target="../media/image2.emf"/><Relationship Id="rId2" Type="http://schemas.openxmlformats.org/officeDocument/2006/relationships/tags" Target="../tags/tag90.xml"/><Relationship Id="rId1" Type="http://schemas.openxmlformats.org/officeDocument/2006/relationships/vmlDrawing" Target="../drawings/vmlDrawing60.vml"/><Relationship Id="rId6" Type="http://schemas.openxmlformats.org/officeDocument/2006/relationships/oleObject" Target="../embeddings/oleObject60.bin"/><Relationship Id="rId5" Type="http://schemas.openxmlformats.org/officeDocument/2006/relationships/image" Target="../media/image13.jpeg"/><Relationship Id="rId4" Type="http://schemas.openxmlformats.org/officeDocument/2006/relationships/slideMaster" Target="../slideMasters/slideMaster6.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93.xml"/><Relationship Id="rId7" Type="http://schemas.openxmlformats.org/officeDocument/2006/relationships/oleObject" Target="../embeddings/oleObject61.bin"/><Relationship Id="rId2" Type="http://schemas.openxmlformats.org/officeDocument/2006/relationships/tags" Target="../tags/tag92.xml"/><Relationship Id="rId1" Type="http://schemas.openxmlformats.org/officeDocument/2006/relationships/vmlDrawing" Target="../drawings/vmlDrawing61.vml"/><Relationship Id="rId6" Type="http://schemas.openxmlformats.org/officeDocument/2006/relationships/image" Target="../media/image14.jpeg"/><Relationship Id="rId5" Type="http://schemas.openxmlformats.org/officeDocument/2006/relationships/slideMaster" Target="../slideMasters/slideMaster6.xml"/><Relationship Id="rId4" Type="http://schemas.openxmlformats.org/officeDocument/2006/relationships/tags" Target="../tags/tag94.xml"/><Relationship Id="rId9" Type="http://schemas.openxmlformats.org/officeDocument/2006/relationships/image" Target="../media/image3.png"/></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1.xml"/><Relationship Id="rId7" Type="http://schemas.openxmlformats.org/officeDocument/2006/relationships/oleObject" Target="../embeddings/oleObject7.bin"/><Relationship Id="rId2" Type="http://schemas.openxmlformats.org/officeDocument/2006/relationships/tags" Target="../tags/tag10.xml"/><Relationship Id="rId1" Type="http://schemas.openxmlformats.org/officeDocument/2006/relationships/vmlDrawing" Target="../drawings/vmlDrawing7.vml"/><Relationship Id="rId6" Type="http://schemas.openxmlformats.org/officeDocument/2006/relationships/image" Target="../media/image14.jpeg"/><Relationship Id="rId5" Type="http://schemas.openxmlformats.org/officeDocument/2006/relationships/slideMaster" Target="../slideMasters/slideMaster1.xml"/><Relationship Id="rId4" Type="http://schemas.openxmlformats.org/officeDocument/2006/relationships/tags" Target="../tags/tag12.xml"/><Relationship Id="rId9" Type="http://schemas.openxmlformats.org/officeDocument/2006/relationships/image" Target="../media/image3.png"/></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6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5.xml"/><Relationship Id="rId1" Type="http://schemas.openxmlformats.org/officeDocument/2006/relationships/vmlDrawing" Target="../drawings/vmlDrawing62.vml"/><Relationship Id="rId6" Type="http://schemas.openxmlformats.org/officeDocument/2006/relationships/image" Target="../media/image6.png"/><Relationship Id="rId5" Type="http://schemas.openxmlformats.org/officeDocument/2006/relationships/image" Target="../media/image8.emf"/><Relationship Id="rId4" Type="http://schemas.openxmlformats.org/officeDocument/2006/relationships/oleObject" Target="../embeddings/oleObject62.bin"/></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6.xml"/><Relationship Id="rId1" Type="http://schemas.openxmlformats.org/officeDocument/2006/relationships/vmlDrawing" Target="../drawings/vmlDrawing63.vml"/><Relationship Id="rId6" Type="http://schemas.openxmlformats.org/officeDocument/2006/relationships/image" Target="../media/image12.png"/><Relationship Id="rId5" Type="http://schemas.openxmlformats.org/officeDocument/2006/relationships/image" Target="../media/image2.emf"/><Relationship Id="rId4" Type="http://schemas.openxmlformats.org/officeDocument/2006/relationships/oleObject" Target="../embeddings/oleObject63.bin"/></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98.xml"/><Relationship Id="rId7" Type="http://schemas.openxmlformats.org/officeDocument/2006/relationships/image" Target="../media/image2.emf"/><Relationship Id="rId2" Type="http://schemas.openxmlformats.org/officeDocument/2006/relationships/tags" Target="../tags/tag97.xml"/><Relationship Id="rId1" Type="http://schemas.openxmlformats.org/officeDocument/2006/relationships/vmlDrawing" Target="../drawings/vmlDrawing64.vml"/><Relationship Id="rId6" Type="http://schemas.openxmlformats.org/officeDocument/2006/relationships/oleObject" Target="../embeddings/oleObject64.bin"/><Relationship Id="rId5" Type="http://schemas.openxmlformats.org/officeDocument/2006/relationships/image" Target="../media/image13.jpeg"/><Relationship Id="rId4"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9.xml"/><Relationship Id="rId1" Type="http://schemas.openxmlformats.org/officeDocument/2006/relationships/vmlDrawing" Target="../drawings/vmlDrawing65.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65.bin"/></Relationships>
</file>

<file path=ppt/slideLayouts/_rels/slideLayout28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0.xml"/><Relationship Id="rId1" Type="http://schemas.openxmlformats.org/officeDocument/2006/relationships/vmlDrawing" Target="../drawings/vmlDrawing66.vml"/><Relationship Id="rId5" Type="http://schemas.openxmlformats.org/officeDocument/2006/relationships/image" Target="../media/image1.emf"/><Relationship Id="rId4" Type="http://schemas.openxmlformats.org/officeDocument/2006/relationships/oleObject" Target="../embeddings/oleObject66.bin"/></Relationships>
</file>

<file path=ppt/slideLayouts/_rels/slideLayout28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1.xml"/><Relationship Id="rId1" Type="http://schemas.openxmlformats.org/officeDocument/2006/relationships/vmlDrawing" Target="../drawings/vmlDrawing67.vml"/><Relationship Id="rId5" Type="http://schemas.openxmlformats.org/officeDocument/2006/relationships/image" Target="../media/image1.emf"/><Relationship Id="rId4" Type="http://schemas.openxmlformats.org/officeDocument/2006/relationships/oleObject" Target="../embeddings/oleObject67.bin"/></Relationships>
</file>

<file path=ppt/slideLayouts/_rels/slideLayout28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2.xml"/><Relationship Id="rId1" Type="http://schemas.openxmlformats.org/officeDocument/2006/relationships/vmlDrawing" Target="../drawings/vmlDrawing68.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68.bin"/></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05.xml"/><Relationship Id="rId7" Type="http://schemas.openxmlformats.org/officeDocument/2006/relationships/image" Target="../media/image2.emf"/><Relationship Id="rId2" Type="http://schemas.openxmlformats.org/officeDocument/2006/relationships/tags" Target="../tags/tag104.xml"/><Relationship Id="rId1" Type="http://schemas.openxmlformats.org/officeDocument/2006/relationships/vmlDrawing" Target="../drawings/vmlDrawing70.vml"/><Relationship Id="rId6" Type="http://schemas.openxmlformats.org/officeDocument/2006/relationships/oleObject" Target="../embeddings/oleObject70.bin"/><Relationship Id="rId5" Type="http://schemas.openxmlformats.org/officeDocument/2006/relationships/slideMaster" Target="../slideMasters/slideMaster7.xml"/><Relationship Id="rId10" Type="http://schemas.openxmlformats.org/officeDocument/2006/relationships/image" Target="../media/image17.png"/><Relationship Id="rId4" Type="http://schemas.openxmlformats.org/officeDocument/2006/relationships/tags" Target="../tags/tag106.xml"/><Relationship Id="rId9" Type="http://schemas.openxmlformats.org/officeDocument/2006/relationships/image" Target="../media/image4.jpeg"/></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29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07.xml"/><Relationship Id="rId1" Type="http://schemas.openxmlformats.org/officeDocument/2006/relationships/vmlDrawing" Target="../drawings/vmlDrawing71.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71.bin"/></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30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08.xml"/><Relationship Id="rId1" Type="http://schemas.openxmlformats.org/officeDocument/2006/relationships/vmlDrawing" Target="../drawings/vmlDrawing72.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72.bin"/></Relationships>
</file>

<file path=ppt/slideLayouts/_rels/slideLayout30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09.xml"/><Relationship Id="rId1" Type="http://schemas.openxmlformats.org/officeDocument/2006/relationships/vmlDrawing" Target="../drawings/vmlDrawing73.vml"/><Relationship Id="rId6" Type="http://schemas.openxmlformats.org/officeDocument/2006/relationships/image" Target="../media/image12.png"/><Relationship Id="rId5" Type="http://schemas.openxmlformats.org/officeDocument/2006/relationships/image" Target="../media/image8.emf"/><Relationship Id="rId4" Type="http://schemas.openxmlformats.org/officeDocument/2006/relationships/oleObject" Target="../embeddings/oleObject73.bin"/></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11.xml"/><Relationship Id="rId7" Type="http://schemas.openxmlformats.org/officeDocument/2006/relationships/image" Target="../media/image2.emf"/><Relationship Id="rId2" Type="http://schemas.openxmlformats.org/officeDocument/2006/relationships/tags" Target="../tags/tag110.xml"/><Relationship Id="rId1" Type="http://schemas.openxmlformats.org/officeDocument/2006/relationships/vmlDrawing" Target="../drawings/vmlDrawing74.vml"/><Relationship Id="rId6" Type="http://schemas.openxmlformats.org/officeDocument/2006/relationships/oleObject" Target="../embeddings/oleObject74.bin"/><Relationship Id="rId5" Type="http://schemas.openxmlformats.org/officeDocument/2006/relationships/image" Target="../media/image13.jpeg"/><Relationship Id="rId4" Type="http://schemas.openxmlformats.org/officeDocument/2006/relationships/slideMaster" Target="../slideMasters/slideMaster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9.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13.xml"/><Relationship Id="rId7" Type="http://schemas.openxmlformats.org/officeDocument/2006/relationships/oleObject" Target="../embeddings/oleObject75.bin"/><Relationship Id="rId2" Type="http://schemas.openxmlformats.org/officeDocument/2006/relationships/tags" Target="../tags/tag112.xml"/><Relationship Id="rId1" Type="http://schemas.openxmlformats.org/officeDocument/2006/relationships/vmlDrawing" Target="../drawings/vmlDrawing75.vml"/><Relationship Id="rId6" Type="http://schemas.openxmlformats.org/officeDocument/2006/relationships/image" Target="../media/image14.jpeg"/><Relationship Id="rId5" Type="http://schemas.openxmlformats.org/officeDocument/2006/relationships/slideMaster" Target="../slideMasters/slideMaster7.xml"/><Relationship Id="rId10" Type="http://schemas.openxmlformats.org/officeDocument/2006/relationships/image" Target="../media/image17.png"/><Relationship Id="rId4" Type="http://schemas.openxmlformats.org/officeDocument/2006/relationships/tags" Target="../tags/tag114.xml"/><Relationship Id="rId9"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2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15.xml"/><Relationship Id="rId1" Type="http://schemas.openxmlformats.org/officeDocument/2006/relationships/vmlDrawing" Target="../drawings/vmlDrawing76.vml"/><Relationship Id="rId6" Type="http://schemas.openxmlformats.org/officeDocument/2006/relationships/image" Target="../media/image6.png"/><Relationship Id="rId5" Type="http://schemas.openxmlformats.org/officeDocument/2006/relationships/image" Target="../media/image8.emf"/><Relationship Id="rId4" Type="http://schemas.openxmlformats.org/officeDocument/2006/relationships/oleObject" Target="../embeddings/oleObject76.bin"/></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16.xml"/><Relationship Id="rId1" Type="http://schemas.openxmlformats.org/officeDocument/2006/relationships/vmlDrawing" Target="../drawings/vmlDrawing77.vml"/><Relationship Id="rId6" Type="http://schemas.openxmlformats.org/officeDocument/2006/relationships/image" Target="../media/image12.png"/><Relationship Id="rId5" Type="http://schemas.openxmlformats.org/officeDocument/2006/relationships/image" Target="../media/image2.emf"/><Relationship Id="rId4" Type="http://schemas.openxmlformats.org/officeDocument/2006/relationships/oleObject" Target="../embeddings/oleObject77.bin"/></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18.xml"/><Relationship Id="rId7" Type="http://schemas.openxmlformats.org/officeDocument/2006/relationships/image" Target="../media/image2.emf"/><Relationship Id="rId2" Type="http://schemas.openxmlformats.org/officeDocument/2006/relationships/tags" Target="../tags/tag117.xml"/><Relationship Id="rId1" Type="http://schemas.openxmlformats.org/officeDocument/2006/relationships/vmlDrawing" Target="../drawings/vmlDrawing78.vml"/><Relationship Id="rId6" Type="http://schemas.openxmlformats.org/officeDocument/2006/relationships/oleObject" Target="../embeddings/oleObject78.bin"/><Relationship Id="rId5" Type="http://schemas.openxmlformats.org/officeDocument/2006/relationships/image" Target="../media/image13.jpeg"/><Relationship Id="rId4" Type="http://schemas.openxmlformats.org/officeDocument/2006/relationships/slideMaster" Target="../slideMasters/slideMaster7.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19.xml"/><Relationship Id="rId1" Type="http://schemas.openxmlformats.org/officeDocument/2006/relationships/vmlDrawing" Target="../drawings/vmlDrawing79.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79.bin"/></Relationships>
</file>

<file path=ppt/slideLayouts/_rels/slideLayout33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20.xml"/><Relationship Id="rId1" Type="http://schemas.openxmlformats.org/officeDocument/2006/relationships/vmlDrawing" Target="../drawings/vmlDrawing80.vml"/><Relationship Id="rId5" Type="http://schemas.openxmlformats.org/officeDocument/2006/relationships/image" Target="../media/image1.emf"/><Relationship Id="rId4" Type="http://schemas.openxmlformats.org/officeDocument/2006/relationships/oleObject" Target="../embeddings/oleObject80.bin"/></Relationships>
</file>

<file path=ppt/slideLayouts/_rels/slideLayout33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21.xml"/><Relationship Id="rId1" Type="http://schemas.openxmlformats.org/officeDocument/2006/relationships/vmlDrawing" Target="../drawings/vmlDrawing81.vml"/><Relationship Id="rId5" Type="http://schemas.openxmlformats.org/officeDocument/2006/relationships/image" Target="../media/image1.emf"/><Relationship Id="rId4" Type="http://schemas.openxmlformats.org/officeDocument/2006/relationships/oleObject" Target="../embeddings/oleObject81.bin"/></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22.xml"/><Relationship Id="rId1" Type="http://schemas.openxmlformats.org/officeDocument/2006/relationships/vmlDrawing" Target="../drawings/vmlDrawing82.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82.bin"/></Relationships>
</file>

<file path=ppt/slideLayouts/_rels/slideLayout34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25.xml"/><Relationship Id="rId7" Type="http://schemas.openxmlformats.org/officeDocument/2006/relationships/image" Target="../media/image2.emf"/><Relationship Id="rId2" Type="http://schemas.openxmlformats.org/officeDocument/2006/relationships/tags" Target="../tags/tag124.xml"/><Relationship Id="rId1" Type="http://schemas.openxmlformats.org/officeDocument/2006/relationships/vmlDrawing" Target="../drawings/vmlDrawing84.vml"/><Relationship Id="rId6" Type="http://schemas.openxmlformats.org/officeDocument/2006/relationships/oleObject" Target="../embeddings/oleObject84.bin"/><Relationship Id="rId5" Type="http://schemas.openxmlformats.org/officeDocument/2006/relationships/slideMaster" Target="../slideMasters/slideMaster8.xml"/><Relationship Id="rId10" Type="http://schemas.openxmlformats.org/officeDocument/2006/relationships/image" Target="../media/image5.png"/><Relationship Id="rId4" Type="http://schemas.openxmlformats.org/officeDocument/2006/relationships/tags" Target="../tags/tag126.xml"/><Relationship Id="rId9" Type="http://schemas.openxmlformats.org/officeDocument/2006/relationships/image" Target="../media/image4.jpeg"/></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3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35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27.xml"/><Relationship Id="rId1" Type="http://schemas.openxmlformats.org/officeDocument/2006/relationships/vmlDrawing" Target="../drawings/vmlDrawing85.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85.bin"/></Relationships>
</file>

<file path=ppt/slideLayouts/_rels/slideLayout3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3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3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3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3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35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28.xml"/><Relationship Id="rId1" Type="http://schemas.openxmlformats.org/officeDocument/2006/relationships/vmlDrawing" Target="../drawings/vmlDrawing86.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86.bin"/></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29.xml"/><Relationship Id="rId1" Type="http://schemas.openxmlformats.org/officeDocument/2006/relationships/vmlDrawing" Target="../drawings/vmlDrawing87.vml"/><Relationship Id="rId6" Type="http://schemas.openxmlformats.org/officeDocument/2006/relationships/image" Target="../media/image12.png"/><Relationship Id="rId5" Type="http://schemas.openxmlformats.org/officeDocument/2006/relationships/image" Target="../media/image8.emf"/><Relationship Id="rId4" Type="http://schemas.openxmlformats.org/officeDocument/2006/relationships/oleObject" Target="../embeddings/oleObject87.bin"/></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31.xml"/><Relationship Id="rId7" Type="http://schemas.openxmlformats.org/officeDocument/2006/relationships/image" Target="../media/image2.emf"/><Relationship Id="rId2" Type="http://schemas.openxmlformats.org/officeDocument/2006/relationships/tags" Target="../tags/tag130.xml"/><Relationship Id="rId1" Type="http://schemas.openxmlformats.org/officeDocument/2006/relationships/vmlDrawing" Target="../drawings/vmlDrawing88.vml"/><Relationship Id="rId6" Type="http://schemas.openxmlformats.org/officeDocument/2006/relationships/oleObject" Target="../embeddings/oleObject88.bin"/><Relationship Id="rId5" Type="http://schemas.openxmlformats.org/officeDocument/2006/relationships/image" Target="../media/image13.jpeg"/><Relationship Id="rId4" Type="http://schemas.openxmlformats.org/officeDocument/2006/relationships/slideMaster" Target="../slideMasters/slideMaster8.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33.xml"/><Relationship Id="rId7" Type="http://schemas.openxmlformats.org/officeDocument/2006/relationships/oleObject" Target="../embeddings/oleObject89.bin"/><Relationship Id="rId2" Type="http://schemas.openxmlformats.org/officeDocument/2006/relationships/tags" Target="../tags/tag132.xml"/><Relationship Id="rId1" Type="http://schemas.openxmlformats.org/officeDocument/2006/relationships/vmlDrawing" Target="../drawings/vmlDrawing89.vml"/><Relationship Id="rId6" Type="http://schemas.openxmlformats.org/officeDocument/2006/relationships/image" Target="../media/image14.jpeg"/><Relationship Id="rId5" Type="http://schemas.openxmlformats.org/officeDocument/2006/relationships/slideMaster" Target="../slideMasters/slideMaster8.xml"/><Relationship Id="rId10" Type="http://schemas.openxmlformats.org/officeDocument/2006/relationships/image" Target="../media/image17.png"/><Relationship Id="rId4" Type="http://schemas.openxmlformats.org/officeDocument/2006/relationships/tags" Target="../tags/tag134.xml"/><Relationship Id="rId9" Type="http://schemas.openxmlformats.org/officeDocument/2006/relationships/image" Target="../media/image3.png"/></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7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35.xml"/><Relationship Id="rId1" Type="http://schemas.openxmlformats.org/officeDocument/2006/relationships/vmlDrawing" Target="../drawings/vmlDrawing90.vml"/><Relationship Id="rId6" Type="http://schemas.openxmlformats.org/officeDocument/2006/relationships/image" Target="../media/image6.png"/><Relationship Id="rId5" Type="http://schemas.openxmlformats.org/officeDocument/2006/relationships/image" Target="../media/image8.emf"/><Relationship Id="rId4" Type="http://schemas.openxmlformats.org/officeDocument/2006/relationships/oleObject" Target="../embeddings/oleObject90.bin"/></Relationships>
</file>

<file path=ppt/slideLayouts/_rels/slideLayout3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3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37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8.vml"/><Relationship Id="rId6" Type="http://schemas.openxmlformats.org/officeDocument/2006/relationships/image" Target="../media/image6.png"/><Relationship Id="rId5" Type="http://schemas.openxmlformats.org/officeDocument/2006/relationships/image" Target="../media/image8.emf"/><Relationship Id="rId4" Type="http://schemas.openxmlformats.org/officeDocument/2006/relationships/oleObject" Target="../embeddings/oleObject8.bin"/></Relationships>
</file>

<file path=ppt/slideLayouts/_rels/slideLayout3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3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3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38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36.xml"/><Relationship Id="rId1" Type="http://schemas.openxmlformats.org/officeDocument/2006/relationships/vmlDrawing" Target="../drawings/vmlDrawing91.vml"/><Relationship Id="rId6" Type="http://schemas.openxmlformats.org/officeDocument/2006/relationships/image" Target="../media/image12.png"/><Relationship Id="rId5" Type="http://schemas.openxmlformats.org/officeDocument/2006/relationships/image" Target="../media/image2.emf"/><Relationship Id="rId4" Type="http://schemas.openxmlformats.org/officeDocument/2006/relationships/oleObject" Target="../embeddings/oleObject91.bin"/></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38.xml"/><Relationship Id="rId7" Type="http://schemas.openxmlformats.org/officeDocument/2006/relationships/image" Target="../media/image2.emf"/><Relationship Id="rId2" Type="http://schemas.openxmlformats.org/officeDocument/2006/relationships/tags" Target="../tags/tag137.xml"/><Relationship Id="rId1" Type="http://schemas.openxmlformats.org/officeDocument/2006/relationships/vmlDrawing" Target="../drawings/vmlDrawing92.vml"/><Relationship Id="rId6" Type="http://schemas.openxmlformats.org/officeDocument/2006/relationships/oleObject" Target="../embeddings/oleObject92.bin"/><Relationship Id="rId5" Type="http://schemas.openxmlformats.org/officeDocument/2006/relationships/image" Target="../media/image13.jpeg"/><Relationship Id="rId4" Type="http://schemas.openxmlformats.org/officeDocument/2006/relationships/slideMaster" Target="../slideMasters/slideMaster8.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39.xml"/><Relationship Id="rId1" Type="http://schemas.openxmlformats.org/officeDocument/2006/relationships/vmlDrawing" Target="../drawings/vmlDrawing93.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93.bin"/></Relationships>
</file>

<file path=ppt/slideLayouts/_rels/slideLayout39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40.xml"/><Relationship Id="rId1" Type="http://schemas.openxmlformats.org/officeDocument/2006/relationships/vmlDrawing" Target="../drawings/vmlDrawing94.vml"/><Relationship Id="rId5" Type="http://schemas.openxmlformats.org/officeDocument/2006/relationships/image" Target="../media/image1.emf"/><Relationship Id="rId4" Type="http://schemas.openxmlformats.org/officeDocument/2006/relationships/oleObject" Target="../embeddings/oleObject94.bin"/></Relationships>
</file>

<file path=ppt/slideLayouts/_rels/slideLayout39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41.xml"/><Relationship Id="rId1" Type="http://schemas.openxmlformats.org/officeDocument/2006/relationships/vmlDrawing" Target="../drawings/vmlDrawing95.vml"/><Relationship Id="rId5" Type="http://schemas.openxmlformats.org/officeDocument/2006/relationships/image" Target="../media/image1.emf"/><Relationship Id="rId4" Type="http://schemas.openxmlformats.org/officeDocument/2006/relationships/oleObject" Target="../embeddings/oleObject95.bin"/></Relationships>
</file>

<file path=ppt/slideLayouts/_rels/slideLayout39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42.xml"/><Relationship Id="rId1" Type="http://schemas.openxmlformats.org/officeDocument/2006/relationships/vmlDrawing" Target="../drawings/vmlDrawing96.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96.bin"/></Relationships>
</file>

<file path=ppt/slideLayouts/_rels/slideLayout39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45.xml"/><Relationship Id="rId7" Type="http://schemas.openxmlformats.org/officeDocument/2006/relationships/image" Target="../media/image2.emf"/><Relationship Id="rId2" Type="http://schemas.openxmlformats.org/officeDocument/2006/relationships/tags" Target="../tags/tag144.xml"/><Relationship Id="rId1" Type="http://schemas.openxmlformats.org/officeDocument/2006/relationships/vmlDrawing" Target="../drawings/vmlDrawing98.vml"/><Relationship Id="rId6" Type="http://schemas.openxmlformats.org/officeDocument/2006/relationships/oleObject" Target="../embeddings/oleObject98.bin"/><Relationship Id="rId5" Type="http://schemas.openxmlformats.org/officeDocument/2006/relationships/slideMaster" Target="../slideMasters/slideMaster9.xml"/><Relationship Id="rId10" Type="http://schemas.openxmlformats.org/officeDocument/2006/relationships/image" Target="../media/image5.png"/><Relationship Id="rId4" Type="http://schemas.openxmlformats.org/officeDocument/2006/relationships/tags" Target="../tags/tag146.xml"/><Relationship Id="rId9" Type="http://schemas.openxmlformats.org/officeDocument/2006/relationships/image" Target="../media/image4.jpeg"/></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0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40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40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47.xml"/><Relationship Id="rId1" Type="http://schemas.openxmlformats.org/officeDocument/2006/relationships/vmlDrawing" Target="../drawings/vmlDrawing99.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99.bin"/></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4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4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4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4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41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48.xml"/><Relationship Id="rId1" Type="http://schemas.openxmlformats.org/officeDocument/2006/relationships/vmlDrawing" Target="../drawings/vmlDrawing100.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100.bin"/></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49.xml"/><Relationship Id="rId1" Type="http://schemas.openxmlformats.org/officeDocument/2006/relationships/vmlDrawing" Target="../drawings/vmlDrawing101.vml"/><Relationship Id="rId6" Type="http://schemas.openxmlformats.org/officeDocument/2006/relationships/image" Target="../media/image12.png"/><Relationship Id="rId5" Type="http://schemas.openxmlformats.org/officeDocument/2006/relationships/image" Target="../media/image8.emf"/><Relationship Id="rId4" Type="http://schemas.openxmlformats.org/officeDocument/2006/relationships/oleObject" Target="../embeddings/oleObject101.bin"/></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9.xml.rels><?xml version="1.0" encoding="UTF-8" standalone="yes"?>
<Relationships xmlns="http://schemas.openxmlformats.org/package/2006/relationships"><Relationship Id="rId3" Type="http://schemas.openxmlformats.org/officeDocument/2006/relationships/tags" Target="../tags/tag151.xml"/><Relationship Id="rId7" Type="http://schemas.openxmlformats.org/officeDocument/2006/relationships/image" Target="../media/image2.emf"/><Relationship Id="rId2" Type="http://schemas.openxmlformats.org/officeDocument/2006/relationships/tags" Target="../tags/tag150.xml"/><Relationship Id="rId1" Type="http://schemas.openxmlformats.org/officeDocument/2006/relationships/vmlDrawing" Target="../drawings/vmlDrawing102.vml"/><Relationship Id="rId6" Type="http://schemas.openxmlformats.org/officeDocument/2006/relationships/oleObject" Target="../embeddings/oleObject102.bin"/><Relationship Id="rId5" Type="http://schemas.openxmlformats.org/officeDocument/2006/relationships/image" Target="../media/image13.jpeg"/><Relationship Id="rId4"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53.xml"/><Relationship Id="rId7" Type="http://schemas.openxmlformats.org/officeDocument/2006/relationships/oleObject" Target="../embeddings/oleObject103.bin"/><Relationship Id="rId2" Type="http://schemas.openxmlformats.org/officeDocument/2006/relationships/tags" Target="../tags/tag152.xml"/><Relationship Id="rId1" Type="http://schemas.openxmlformats.org/officeDocument/2006/relationships/vmlDrawing" Target="../drawings/vmlDrawing103.vml"/><Relationship Id="rId6" Type="http://schemas.openxmlformats.org/officeDocument/2006/relationships/image" Target="../media/image14.jpeg"/><Relationship Id="rId5" Type="http://schemas.openxmlformats.org/officeDocument/2006/relationships/slideMaster" Target="../slideMasters/slideMaster9.xml"/><Relationship Id="rId4" Type="http://schemas.openxmlformats.org/officeDocument/2006/relationships/tags" Target="../tags/tag154.xml"/><Relationship Id="rId9" Type="http://schemas.openxmlformats.org/officeDocument/2006/relationships/image" Target="../media/image3.png"/></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3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55.xml"/><Relationship Id="rId1" Type="http://schemas.openxmlformats.org/officeDocument/2006/relationships/vmlDrawing" Target="../drawings/vmlDrawing104.vml"/><Relationship Id="rId6" Type="http://schemas.openxmlformats.org/officeDocument/2006/relationships/image" Target="../media/image6.png"/><Relationship Id="rId5" Type="http://schemas.openxmlformats.org/officeDocument/2006/relationships/image" Target="../media/image8.emf"/><Relationship Id="rId4" Type="http://schemas.openxmlformats.org/officeDocument/2006/relationships/oleObject" Target="../embeddings/oleObject104.bin"/></Relationships>
</file>

<file path=ppt/slideLayouts/_rels/slideLayout4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4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4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4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4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4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56.xml"/><Relationship Id="rId1" Type="http://schemas.openxmlformats.org/officeDocument/2006/relationships/vmlDrawing" Target="../drawings/vmlDrawing105.vml"/><Relationship Id="rId6" Type="http://schemas.openxmlformats.org/officeDocument/2006/relationships/image" Target="../media/image12.png"/><Relationship Id="rId5" Type="http://schemas.openxmlformats.org/officeDocument/2006/relationships/image" Target="../media/image2.emf"/><Relationship Id="rId4" Type="http://schemas.openxmlformats.org/officeDocument/2006/relationships/oleObject" Target="../embeddings/oleObject105.bin"/></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58.xml"/><Relationship Id="rId7" Type="http://schemas.openxmlformats.org/officeDocument/2006/relationships/image" Target="../media/image2.emf"/><Relationship Id="rId2" Type="http://schemas.openxmlformats.org/officeDocument/2006/relationships/tags" Target="../tags/tag157.xml"/><Relationship Id="rId1" Type="http://schemas.openxmlformats.org/officeDocument/2006/relationships/vmlDrawing" Target="../drawings/vmlDrawing106.vml"/><Relationship Id="rId6" Type="http://schemas.openxmlformats.org/officeDocument/2006/relationships/oleObject" Target="../embeddings/oleObject106.bin"/><Relationship Id="rId5" Type="http://schemas.openxmlformats.org/officeDocument/2006/relationships/image" Target="../media/image13.jpeg"/><Relationship Id="rId4" Type="http://schemas.openxmlformats.org/officeDocument/2006/relationships/slideMaster" Target="../slideMasters/slideMaster9.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59.xml"/><Relationship Id="rId1" Type="http://schemas.openxmlformats.org/officeDocument/2006/relationships/vmlDrawing" Target="../drawings/vmlDrawing107.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07.bin"/></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60.xml"/><Relationship Id="rId1" Type="http://schemas.openxmlformats.org/officeDocument/2006/relationships/vmlDrawing" Target="../drawings/vmlDrawing108.vml"/><Relationship Id="rId5" Type="http://schemas.openxmlformats.org/officeDocument/2006/relationships/image" Target="../media/image1.emf"/><Relationship Id="rId4" Type="http://schemas.openxmlformats.org/officeDocument/2006/relationships/oleObject" Target="../embeddings/oleObject108.bin"/></Relationships>
</file>

<file path=ppt/slideLayouts/_rels/slideLayout45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61.xml"/><Relationship Id="rId1" Type="http://schemas.openxmlformats.org/officeDocument/2006/relationships/vmlDrawing" Target="../drawings/vmlDrawing109.vml"/><Relationship Id="rId5" Type="http://schemas.openxmlformats.org/officeDocument/2006/relationships/image" Target="../media/image1.emf"/><Relationship Id="rId4" Type="http://schemas.openxmlformats.org/officeDocument/2006/relationships/oleObject" Target="../embeddings/oleObject109.bin"/></Relationships>
</file>

<file path=ppt/slideLayouts/_rels/slideLayout45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62.xml"/><Relationship Id="rId1" Type="http://schemas.openxmlformats.org/officeDocument/2006/relationships/vmlDrawing" Target="../drawings/vmlDrawing110.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10.bin"/></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65.xml"/><Relationship Id="rId7" Type="http://schemas.openxmlformats.org/officeDocument/2006/relationships/image" Target="../media/image2.emf"/><Relationship Id="rId2" Type="http://schemas.openxmlformats.org/officeDocument/2006/relationships/tags" Target="../tags/tag164.xml"/><Relationship Id="rId1" Type="http://schemas.openxmlformats.org/officeDocument/2006/relationships/vmlDrawing" Target="../drawings/vmlDrawing112.vml"/><Relationship Id="rId6" Type="http://schemas.openxmlformats.org/officeDocument/2006/relationships/oleObject" Target="../embeddings/oleObject112.bin"/><Relationship Id="rId5" Type="http://schemas.openxmlformats.org/officeDocument/2006/relationships/slideMaster" Target="../slideMasters/slideMaster10.xml"/><Relationship Id="rId10" Type="http://schemas.openxmlformats.org/officeDocument/2006/relationships/image" Target="../media/image17.png"/><Relationship Id="rId4" Type="http://schemas.openxmlformats.org/officeDocument/2006/relationships/tags" Target="../tags/tag166.xml"/><Relationship Id="rId9" Type="http://schemas.openxmlformats.org/officeDocument/2006/relationships/image" Target="../media/image4.jpeg"/></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4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4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4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4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4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466.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67.xml"/><Relationship Id="rId1" Type="http://schemas.openxmlformats.org/officeDocument/2006/relationships/vmlDrawing" Target="../drawings/vmlDrawing113.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13.bin"/></Relationships>
</file>

<file path=ppt/slideLayouts/_rels/slideLayout4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4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4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4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47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68.xml"/><Relationship Id="rId1" Type="http://schemas.openxmlformats.org/officeDocument/2006/relationships/vmlDrawing" Target="../drawings/vmlDrawing114.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114.bin"/></Relationships>
</file>

<file path=ppt/slideLayouts/_rels/slideLayout47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69.xml"/><Relationship Id="rId1" Type="http://schemas.openxmlformats.org/officeDocument/2006/relationships/vmlDrawing" Target="../drawings/vmlDrawing115.vml"/><Relationship Id="rId6" Type="http://schemas.openxmlformats.org/officeDocument/2006/relationships/image" Target="../media/image12.png"/><Relationship Id="rId5" Type="http://schemas.openxmlformats.org/officeDocument/2006/relationships/image" Target="../media/image8.emf"/><Relationship Id="rId4" Type="http://schemas.openxmlformats.org/officeDocument/2006/relationships/oleObject" Target="../embeddings/oleObject115.bin"/></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71.xml"/><Relationship Id="rId7" Type="http://schemas.openxmlformats.org/officeDocument/2006/relationships/image" Target="../media/image2.emf"/><Relationship Id="rId2" Type="http://schemas.openxmlformats.org/officeDocument/2006/relationships/tags" Target="../tags/tag170.xml"/><Relationship Id="rId1" Type="http://schemas.openxmlformats.org/officeDocument/2006/relationships/vmlDrawing" Target="../drawings/vmlDrawing116.vml"/><Relationship Id="rId6" Type="http://schemas.openxmlformats.org/officeDocument/2006/relationships/oleObject" Target="../embeddings/oleObject116.bin"/><Relationship Id="rId5" Type="http://schemas.openxmlformats.org/officeDocument/2006/relationships/image" Target="../media/image13.jpeg"/><Relationship Id="rId4" Type="http://schemas.openxmlformats.org/officeDocument/2006/relationships/slideMaster" Target="../slideMasters/slideMaster10.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7.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73.xml"/><Relationship Id="rId7" Type="http://schemas.openxmlformats.org/officeDocument/2006/relationships/oleObject" Target="../embeddings/oleObject117.bin"/><Relationship Id="rId2" Type="http://schemas.openxmlformats.org/officeDocument/2006/relationships/tags" Target="../tags/tag172.xml"/><Relationship Id="rId1" Type="http://schemas.openxmlformats.org/officeDocument/2006/relationships/vmlDrawing" Target="../drawings/vmlDrawing117.vml"/><Relationship Id="rId6" Type="http://schemas.openxmlformats.org/officeDocument/2006/relationships/image" Target="../media/image14.jpeg"/><Relationship Id="rId5" Type="http://schemas.openxmlformats.org/officeDocument/2006/relationships/slideMaster" Target="../slideMasters/slideMaster10.xml"/><Relationship Id="rId10" Type="http://schemas.openxmlformats.org/officeDocument/2006/relationships/image" Target="../media/image17.png"/><Relationship Id="rId4" Type="http://schemas.openxmlformats.org/officeDocument/2006/relationships/tags" Target="../tags/tag174.xml"/><Relationship Id="rId9" Type="http://schemas.openxmlformats.org/officeDocument/2006/relationships/image" Target="../media/image3.png"/></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9.vml"/><Relationship Id="rId6" Type="http://schemas.openxmlformats.org/officeDocument/2006/relationships/image" Target="../media/image12.png"/><Relationship Id="rId5" Type="http://schemas.openxmlformats.org/officeDocument/2006/relationships/image" Target="../media/image2.emf"/><Relationship Id="rId4" Type="http://schemas.openxmlformats.org/officeDocument/2006/relationships/oleObject" Target="../embeddings/oleObject9.bin"/></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4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4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4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4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4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48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75.xml"/><Relationship Id="rId1" Type="http://schemas.openxmlformats.org/officeDocument/2006/relationships/vmlDrawing" Target="../drawings/vmlDrawing118.vml"/><Relationship Id="rId6" Type="http://schemas.openxmlformats.org/officeDocument/2006/relationships/image" Target="../media/image6.png"/><Relationship Id="rId5" Type="http://schemas.openxmlformats.org/officeDocument/2006/relationships/image" Target="../media/image8.emf"/><Relationship Id="rId4" Type="http://schemas.openxmlformats.org/officeDocument/2006/relationships/oleObject" Target="../embeddings/oleObject118.bin"/></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49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49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49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49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4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49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76.xml"/><Relationship Id="rId1" Type="http://schemas.openxmlformats.org/officeDocument/2006/relationships/vmlDrawing" Target="../drawings/vmlDrawing119.vml"/><Relationship Id="rId6" Type="http://schemas.openxmlformats.org/officeDocument/2006/relationships/image" Target="../media/image12.png"/><Relationship Id="rId5" Type="http://schemas.openxmlformats.org/officeDocument/2006/relationships/image" Target="../media/image2.emf"/><Relationship Id="rId4" Type="http://schemas.openxmlformats.org/officeDocument/2006/relationships/oleObject" Target="../embeddings/oleObject119.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0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0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78.xml"/><Relationship Id="rId7" Type="http://schemas.openxmlformats.org/officeDocument/2006/relationships/image" Target="../media/image2.emf"/><Relationship Id="rId2" Type="http://schemas.openxmlformats.org/officeDocument/2006/relationships/tags" Target="../tags/tag177.xml"/><Relationship Id="rId1" Type="http://schemas.openxmlformats.org/officeDocument/2006/relationships/vmlDrawing" Target="../drawings/vmlDrawing120.vml"/><Relationship Id="rId6" Type="http://schemas.openxmlformats.org/officeDocument/2006/relationships/oleObject" Target="../embeddings/oleObject120.bin"/><Relationship Id="rId5" Type="http://schemas.openxmlformats.org/officeDocument/2006/relationships/image" Target="../media/image13.jpeg"/><Relationship Id="rId4" Type="http://schemas.openxmlformats.org/officeDocument/2006/relationships/slideMaster" Target="../slideMasters/slideMaster10.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05.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79.xml"/><Relationship Id="rId1" Type="http://schemas.openxmlformats.org/officeDocument/2006/relationships/vmlDrawing" Target="../drawings/vmlDrawing121.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21.bin"/></Relationships>
</file>

<file path=ppt/slideLayouts/_rels/slideLayout506.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80.xml"/><Relationship Id="rId1" Type="http://schemas.openxmlformats.org/officeDocument/2006/relationships/vmlDrawing" Target="../drawings/vmlDrawing122.vml"/><Relationship Id="rId5" Type="http://schemas.openxmlformats.org/officeDocument/2006/relationships/image" Target="../media/image1.emf"/><Relationship Id="rId4" Type="http://schemas.openxmlformats.org/officeDocument/2006/relationships/oleObject" Target="../embeddings/oleObject122.bin"/></Relationships>
</file>

<file path=ppt/slideLayouts/_rels/slideLayout50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81.xml"/><Relationship Id="rId1" Type="http://schemas.openxmlformats.org/officeDocument/2006/relationships/vmlDrawing" Target="../drawings/vmlDrawing123.vml"/><Relationship Id="rId5" Type="http://schemas.openxmlformats.org/officeDocument/2006/relationships/image" Target="../media/image1.emf"/><Relationship Id="rId4" Type="http://schemas.openxmlformats.org/officeDocument/2006/relationships/oleObject" Target="../embeddings/oleObject123.bin"/></Relationships>
</file>

<file path=ppt/slideLayouts/_rels/slideLayout50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82.xml"/><Relationship Id="rId1" Type="http://schemas.openxmlformats.org/officeDocument/2006/relationships/vmlDrawing" Target="../drawings/vmlDrawing124.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24.bin"/></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85.xml"/><Relationship Id="rId7" Type="http://schemas.openxmlformats.org/officeDocument/2006/relationships/image" Target="../media/image2.emf"/><Relationship Id="rId2" Type="http://schemas.openxmlformats.org/officeDocument/2006/relationships/tags" Target="../tags/tag184.xml"/><Relationship Id="rId1" Type="http://schemas.openxmlformats.org/officeDocument/2006/relationships/vmlDrawing" Target="../drawings/vmlDrawing126.vml"/><Relationship Id="rId6" Type="http://schemas.openxmlformats.org/officeDocument/2006/relationships/oleObject" Target="../embeddings/oleObject126.bin"/><Relationship Id="rId5" Type="http://schemas.openxmlformats.org/officeDocument/2006/relationships/slideMaster" Target="../slideMasters/slideMaster11.xml"/><Relationship Id="rId10" Type="http://schemas.openxmlformats.org/officeDocument/2006/relationships/image" Target="../media/image5.png"/><Relationship Id="rId4" Type="http://schemas.openxmlformats.org/officeDocument/2006/relationships/tags" Target="../tags/tag186.xml"/><Relationship Id="rId9" Type="http://schemas.openxmlformats.org/officeDocument/2006/relationships/image" Target="../media/image4.jpeg"/></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5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6.xml"/><Relationship Id="rId7" Type="http://schemas.openxmlformats.org/officeDocument/2006/relationships/image" Target="../media/image2.emf"/><Relationship Id="rId2" Type="http://schemas.openxmlformats.org/officeDocument/2006/relationships/tags" Target="../tags/tag15.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image" Target="../media/image13.jpeg"/><Relationship Id="rId4" Type="http://schemas.openxmlformats.org/officeDocument/2006/relationships/slideMaster" Target="../slideMasters/slideMaster1.xml"/></Relationships>
</file>

<file path=ppt/slideLayouts/_rels/slideLayout5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5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5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5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5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52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87.xml"/><Relationship Id="rId1" Type="http://schemas.openxmlformats.org/officeDocument/2006/relationships/vmlDrawing" Target="../drawings/vmlDrawing127.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27.bin"/></Relationships>
</file>

<file path=ppt/slideLayouts/_rels/slideLayout5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5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5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5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53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88.xml"/><Relationship Id="rId1" Type="http://schemas.openxmlformats.org/officeDocument/2006/relationships/vmlDrawing" Target="../drawings/vmlDrawing128.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128.bin"/></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3.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89.xml"/><Relationship Id="rId1" Type="http://schemas.openxmlformats.org/officeDocument/2006/relationships/vmlDrawing" Target="../drawings/vmlDrawing129.vml"/><Relationship Id="rId6" Type="http://schemas.openxmlformats.org/officeDocument/2006/relationships/image" Target="../media/image12.png"/><Relationship Id="rId5" Type="http://schemas.openxmlformats.org/officeDocument/2006/relationships/image" Target="../media/image8.emf"/><Relationship Id="rId4" Type="http://schemas.openxmlformats.org/officeDocument/2006/relationships/oleObject" Target="../embeddings/oleObject129.bin"/></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5.xml.rels><?xml version="1.0" encoding="UTF-8" standalone="yes"?>
<Relationships xmlns="http://schemas.openxmlformats.org/package/2006/relationships"><Relationship Id="rId3" Type="http://schemas.openxmlformats.org/officeDocument/2006/relationships/tags" Target="../tags/tag191.xml"/><Relationship Id="rId7" Type="http://schemas.openxmlformats.org/officeDocument/2006/relationships/image" Target="../media/image2.emf"/><Relationship Id="rId2" Type="http://schemas.openxmlformats.org/officeDocument/2006/relationships/tags" Target="../tags/tag190.xml"/><Relationship Id="rId1" Type="http://schemas.openxmlformats.org/officeDocument/2006/relationships/vmlDrawing" Target="../drawings/vmlDrawing130.vml"/><Relationship Id="rId6" Type="http://schemas.openxmlformats.org/officeDocument/2006/relationships/oleObject" Target="../embeddings/oleObject130.bin"/><Relationship Id="rId5" Type="http://schemas.openxmlformats.org/officeDocument/2006/relationships/image" Target="../media/image13.jpeg"/><Relationship Id="rId4" Type="http://schemas.openxmlformats.org/officeDocument/2006/relationships/slideMaster" Target="../slideMasters/slideMaster11.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7.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93.xml"/><Relationship Id="rId7" Type="http://schemas.openxmlformats.org/officeDocument/2006/relationships/oleObject" Target="../embeddings/oleObject131.bin"/><Relationship Id="rId2" Type="http://schemas.openxmlformats.org/officeDocument/2006/relationships/tags" Target="../tags/tag192.xml"/><Relationship Id="rId1" Type="http://schemas.openxmlformats.org/officeDocument/2006/relationships/vmlDrawing" Target="../drawings/vmlDrawing131.vml"/><Relationship Id="rId6" Type="http://schemas.openxmlformats.org/officeDocument/2006/relationships/image" Target="../media/image14.jpeg"/><Relationship Id="rId5" Type="http://schemas.openxmlformats.org/officeDocument/2006/relationships/slideMaster" Target="../slideMasters/slideMaster11.xml"/><Relationship Id="rId4" Type="http://schemas.openxmlformats.org/officeDocument/2006/relationships/tags" Target="../tags/tag194.xml"/><Relationship Id="rId9" Type="http://schemas.openxmlformats.org/officeDocument/2006/relationships/image" Target="../media/image3.png"/></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11.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5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5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5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5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5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549.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95.xml"/><Relationship Id="rId1" Type="http://schemas.openxmlformats.org/officeDocument/2006/relationships/vmlDrawing" Target="../drawings/vmlDrawing132.vml"/><Relationship Id="rId6" Type="http://schemas.openxmlformats.org/officeDocument/2006/relationships/image" Target="../media/image6.png"/><Relationship Id="rId5" Type="http://schemas.openxmlformats.org/officeDocument/2006/relationships/image" Target="../media/image8.emf"/><Relationship Id="rId4" Type="http://schemas.openxmlformats.org/officeDocument/2006/relationships/oleObject" Target="../embeddings/oleObject132.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5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5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5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5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5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5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5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9.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96.xml"/><Relationship Id="rId1" Type="http://schemas.openxmlformats.org/officeDocument/2006/relationships/vmlDrawing" Target="../drawings/vmlDrawing133.vml"/><Relationship Id="rId6" Type="http://schemas.openxmlformats.org/officeDocument/2006/relationships/image" Target="../media/image12.png"/><Relationship Id="rId5" Type="http://schemas.openxmlformats.org/officeDocument/2006/relationships/image" Target="../media/image2.emf"/><Relationship Id="rId4" Type="http://schemas.openxmlformats.org/officeDocument/2006/relationships/oleObject" Target="../embeddings/oleObject133.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98.xml"/><Relationship Id="rId7" Type="http://schemas.openxmlformats.org/officeDocument/2006/relationships/image" Target="../media/image2.emf"/><Relationship Id="rId2" Type="http://schemas.openxmlformats.org/officeDocument/2006/relationships/tags" Target="../tags/tag197.xml"/><Relationship Id="rId1" Type="http://schemas.openxmlformats.org/officeDocument/2006/relationships/vmlDrawing" Target="../drawings/vmlDrawing134.vml"/><Relationship Id="rId6" Type="http://schemas.openxmlformats.org/officeDocument/2006/relationships/oleObject" Target="../embeddings/oleObject134.bin"/><Relationship Id="rId5" Type="http://schemas.openxmlformats.org/officeDocument/2006/relationships/image" Target="../media/image13.jpeg"/><Relationship Id="rId4" Type="http://schemas.openxmlformats.org/officeDocument/2006/relationships/slideMaster" Target="../slideMasters/slideMaster11.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99.xml"/><Relationship Id="rId1" Type="http://schemas.openxmlformats.org/officeDocument/2006/relationships/vmlDrawing" Target="../drawings/vmlDrawing135.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35.bin"/></Relationships>
</file>

<file path=ppt/slideLayouts/_rels/slideLayout56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200.xml"/><Relationship Id="rId1" Type="http://schemas.openxmlformats.org/officeDocument/2006/relationships/vmlDrawing" Target="../drawings/vmlDrawing136.vml"/><Relationship Id="rId5" Type="http://schemas.openxmlformats.org/officeDocument/2006/relationships/image" Target="../media/image1.emf"/><Relationship Id="rId4" Type="http://schemas.openxmlformats.org/officeDocument/2006/relationships/oleObject" Target="../embeddings/oleObject136.bin"/></Relationships>
</file>

<file path=ppt/slideLayouts/_rels/slideLayout567.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201.xml"/><Relationship Id="rId1" Type="http://schemas.openxmlformats.org/officeDocument/2006/relationships/vmlDrawing" Target="../drawings/vmlDrawing137.vml"/><Relationship Id="rId5" Type="http://schemas.openxmlformats.org/officeDocument/2006/relationships/image" Target="../media/image1.emf"/><Relationship Id="rId4" Type="http://schemas.openxmlformats.org/officeDocument/2006/relationships/oleObject" Target="../embeddings/oleObject137.bin"/></Relationships>
</file>

<file path=ppt/slideLayouts/_rels/slideLayout56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202.xml"/><Relationship Id="rId1" Type="http://schemas.openxmlformats.org/officeDocument/2006/relationships/vmlDrawing" Target="../drawings/vmlDrawing138.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38.bin"/></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14.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tags" Target="../tags/tag23.xml"/><Relationship Id="rId7" Type="http://schemas.openxmlformats.org/officeDocument/2006/relationships/image" Target="../media/image2.emf"/><Relationship Id="rId2" Type="http://schemas.openxmlformats.org/officeDocument/2006/relationships/tags" Target="../tags/tag22.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slideMaster" Target="../slideMasters/slideMaster2.xml"/><Relationship Id="rId4" Type="http://schemas.openxmlformats.org/officeDocument/2006/relationships/tags" Target="../tags/tag24.xml"/><Relationship Id="rId9"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vmlDrawing" Target="../drawings/vmlDrawing17.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7.bin"/></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vmlDrawing" Target="../drawings/vmlDrawing18.vml"/><Relationship Id="rId6" Type="http://schemas.openxmlformats.org/officeDocument/2006/relationships/image" Target="../media/image12.png"/><Relationship Id="rId5" Type="http://schemas.openxmlformats.org/officeDocument/2006/relationships/image" Target="../media/image8.emf"/><Relationship Id="rId4" Type="http://schemas.openxmlformats.org/officeDocument/2006/relationships/oleObject" Target="../embeddings/oleObject18.bin"/></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2.emf"/><Relationship Id="rId2" Type="http://schemas.openxmlformats.org/officeDocument/2006/relationships/tags" Target="../tags/tag27.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image" Target="../media/image13.jpeg"/><Relationship Id="rId4"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30.xml"/><Relationship Id="rId7" Type="http://schemas.openxmlformats.org/officeDocument/2006/relationships/oleObject" Target="../embeddings/oleObject20.bin"/><Relationship Id="rId2" Type="http://schemas.openxmlformats.org/officeDocument/2006/relationships/tags" Target="../tags/tag29.xml"/><Relationship Id="rId1" Type="http://schemas.openxmlformats.org/officeDocument/2006/relationships/vmlDrawing" Target="../drawings/vmlDrawing20.vml"/><Relationship Id="rId6" Type="http://schemas.openxmlformats.org/officeDocument/2006/relationships/image" Target="../media/image16.jpeg"/><Relationship Id="rId5" Type="http://schemas.openxmlformats.org/officeDocument/2006/relationships/slideMaster" Target="../slideMasters/slideMaster2.xml"/><Relationship Id="rId4" Type="http://schemas.openxmlformats.org/officeDocument/2006/relationships/tags" Target="../tags/tag31.xml"/><Relationship Id="rId9" Type="http://schemas.openxmlformats.org/officeDocument/2006/relationships/image" Target="../media/image3.png"/></Relationships>
</file>

<file path=ppt/slideLayouts/_rels/slideLayout8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4.xml"/><Relationship Id="rId7" Type="http://schemas.openxmlformats.org/officeDocument/2006/relationships/image" Target="../media/image2.emf"/><Relationship Id="rId2" Type="http://schemas.openxmlformats.org/officeDocument/2006/relationships/tags" Target="../tags/tag33.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slideMaster" Target="../slideMasters/slideMaster3.xml"/><Relationship Id="rId10" Type="http://schemas.openxmlformats.org/officeDocument/2006/relationships/image" Target="../media/image15.png"/><Relationship Id="rId4" Type="http://schemas.openxmlformats.org/officeDocument/2006/relationships/tags" Target="../tags/tag35.xml"/><Relationship Id="rId9" Type="http://schemas.openxmlformats.org/officeDocument/2006/relationships/image" Target="../media/image4.jpe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7046065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5" name="think-cell Slide" r:id="rId6" imgW="384" imgH="384" progId="TCLayout.ActiveDocument.1">
                  <p:embed/>
                </p:oleObj>
              </mc:Choice>
              <mc:Fallback>
                <p:oleObj name="think-cell Slide" r:id="rId6" imgW="384" imgH="384"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1731" t="8741" r="102" b="27"/>
          <a:stretch/>
        </p:blipFill>
        <p:spPr>
          <a:xfrm rot="16200000" flipH="1">
            <a:off x="8471921" y="1973272"/>
            <a:ext cx="580573" cy="6858000"/>
          </a:xfrm>
          <a:prstGeom prst="rect">
            <a:avLst/>
          </a:prstGeom>
        </p:spPr>
      </p:pic>
      <p:pic>
        <p:nvPicPr>
          <p:cNvPr id="15" name="TitleAndEndImages"/>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flipH="1">
            <a:off x="-52253" y="-112364"/>
            <a:ext cx="12243461" cy="5443664"/>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Logo</a:t>
            </a:r>
          </a:p>
        </p:txBody>
      </p:sp>
      <p:sp>
        <p:nvSpPr>
          <p:cNvPr id="21" name="Rectangle 20"/>
          <p:cNvSpPr/>
          <p:nvPr/>
        </p:nvSpPr>
        <p:spPr bwMode="black">
          <a:xfrm>
            <a:off x="630936" y="626200"/>
            <a:ext cx="8125200" cy="5529600"/>
          </a:xfrm>
          <a:prstGeom prst="rect">
            <a:avLst/>
          </a:prstGeom>
          <a:solidFill>
            <a:srgbClr val="005EB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rgbClr val="37373A"/>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baseline="0">
                <a:solidFill>
                  <a:srgbClr val="37373A"/>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2"/>
            <a:ext cx="686880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dirty="0"/>
              <a:t>Title in Title Case</a:t>
            </a:r>
          </a:p>
        </p:txBody>
      </p:sp>
      <p:pic>
        <p:nvPicPr>
          <p:cNvPr id="5" name="Picture 4"/>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6606792" y="755350"/>
            <a:ext cx="1764384" cy="1162974"/>
          </a:xfrm>
          <a:prstGeom prst="rect">
            <a:avLst/>
          </a:prstGeom>
        </p:spPr>
      </p:pic>
      <p:sp>
        <p:nvSpPr>
          <p:cNvPr id="6" name="Rectangle 5"/>
          <p:cNvSpPr/>
          <p:nvPr userDrawn="1"/>
        </p:nvSpPr>
        <p:spPr>
          <a:xfrm>
            <a:off x="7155402" y="5331300"/>
            <a:ext cx="1890944" cy="1344708"/>
          </a:xfrm>
          <a:prstGeom prst="rect">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FFFFFF"/>
              </a:solidFill>
            </a:endParaRPr>
          </a:p>
        </p:txBody>
      </p:sp>
    </p:spTree>
    <p:extLst>
      <p:ext uri="{BB962C8B-B14F-4D97-AF65-F5344CB8AC3E}">
        <p14:creationId xmlns:p14="http://schemas.microsoft.com/office/powerpoint/2010/main" val="1544143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reen half">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2" name="Rectangle 11"/>
          <p:cNvSpPr/>
          <p:nvPr/>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882913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Arrow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4268729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79"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12"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3" name="Pentagon 3"/>
          <p:cNvSpPr/>
          <p:nvPr/>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005EB8"/>
                </a:solidFill>
                <a:latin typeface="+mj-lt"/>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3819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Green arrow one third">
    <p:spTree>
      <p:nvGrpSpPr>
        <p:cNvPr id="1" name=""/>
        <p:cNvGrpSpPr/>
        <p:nvPr/>
      </p:nvGrpSpPr>
      <p:grpSpPr>
        <a:xfrm>
          <a:off x="0" y="0"/>
          <a:ext cx="0" cy="0"/>
          <a:chOff x="0" y="0"/>
          <a:chExt cx="0" cy="0"/>
        </a:xfrm>
      </p:grpSpPr>
      <p:sp>
        <p:nvSpPr>
          <p:cNvPr id="13" name="Pentagon 3"/>
          <p:cNvSpPr/>
          <p:nvPr/>
        </p:nvSpPr>
        <p:spPr bwMode="white">
          <a:xfrm>
            <a:off x="1" y="0"/>
            <a:ext cx="5426920" cy="6858000"/>
          </a:xfrm>
          <a:prstGeom prst="homePlate">
            <a:avLst>
              <a:gd name="adj" fmla="val 12939"/>
            </a:avLst>
          </a:pr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6" name="TextBox 1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37590837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Arrow half">
    <p:spTree>
      <p:nvGrpSpPr>
        <p:cNvPr id="1" name=""/>
        <p:cNvGrpSpPr/>
        <p:nvPr/>
      </p:nvGrpSpPr>
      <p:grpSpPr>
        <a:xfrm>
          <a:off x="0" y="0"/>
          <a:ext cx="0" cy="0"/>
          <a:chOff x="0" y="0"/>
          <a:chExt cx="0" cy="0"/>
        </a:xfrm>
      </p:grpSpPr>
      <p:sp>
        <p:nvSpPr>
          <p:cNvPr id="18"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Pentagon 8"/>
          <p:cNvSpPr/>
          <p:nvPr/>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EB8"/>
                </a:solidFill>
                <a:latin typeface="+mj-lt"/>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613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Green arrow half">
    <p:spTree>
      <p:nvGrpSpPr>
        <p:cNvPr id="1" name=""/>
        <p:cNvGrpSpPr/>
        <p:nvPr/>
      </p:nvGrpSpPr>
      <p:grpSpPr>
        <a:xfrm>
          <a:off x="0" y="0"/>
          <a:ext cx="0" cy="0"/>
          <a:chOff x="0" y="0"/>
          <a:chExt cx="0" cy="0"/>
        </a:xfrm>
      </p:grpSpPr>
      <p:sp>
        <p:nvSpPr>
          <p:cNvPr id="14" name="Pentagon 8"/>
          <p:cNvSpPr/>
          <p:nvPr/>
        </p:nvSpPr>
        <p:spPr bwMode="white">
          <a:xfrm>
            <a:off x="0" y="0"/>
            <a:ext cx="6363546" cy="6858000"/>
          </a:xfrm>
          <a:prstGeom prst="homePlate">
            <a:avLst>
              <a:gd name="adj" fmla="val 12939"/>
            </a:avLst>
          </a:pr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3" name="TextBox 1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9822799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Arrow two third">
    <p:spTree>
      <p:nvGrpSpPr>
        <p:cNvPr id="1" name=""/>
        <p:cNvGrpSpPr/>
        <p:nvPr/>
      </p:nvGrpSpPr>
      <p:grpSpPr>
        <a:xfrm>
          <a:off x="0" y="0"/>
          <a:ext cx="0" cy="0"/>
          <a:chOff x="0" y="0"/>
          <a:chExt cx="0" cy="0"/>
        </a:xfrm>
      </p:grpSpPr>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9"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EB8"/>
                </a:solidFill>
                <a:latin typeface="+mj-lt"/>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2194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Green arrow two third">
    <p:spTree>
      <p:nvGrpSpPr>
        <p:cNvPr id="1" name=""/>
        <p:cNvGrpSpPr/>
        <p:nvPr/>
      </p:nvGrpSpPr>
      <p:grpSpPr>
        <a:xfrm>
          <a:off x="0" y="0"/>
          <a:ext cx="0" cy="0"/>
          <a:chOff x="0" y="0"/>
          <a:chExt cx="0" cy="0"/>
        </a:xfrm>
      </p:grpSpPr>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8" name="TextBox 1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3948253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Agenda D. Table of Content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60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17"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20" name="TextBox 19"/>
          <p:cNvSpPr txBox="1"/>
          <p:nvPr/>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005EB8"/>
                </a:solidFill>
                <a:latin typeface="Trebuchet MS" panose="020B0603020202020204" pitchFamily="34" charset="0"/>
                <a:sym typeface="Trebuchet MS" panose="020B0603020202020204" pitchFamily="34" charset="0"/>
              </a:rPr>
              <a:t>Table of contents</a:t>
            </a:r>
          </a:p>
        </p:txBody>
      </p:sp>
      <p:sp>
        <p:nvSpPr>
          <p:cNvPr id="19" name="TextBox 18"/>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pic>
        <p:nvPicPr>
          <p:cNvPr id="9"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4345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Big statement ico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5EB8"/>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40365778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8798239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27"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05EB8"/>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2462853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dirty="0">
                <a:latin typeface="+mn-lt"/>
                <a:sym typeface="Trebuchet MS" panose="020B0603020202020204" pitchFamily="34" charset="0"/>
              </a:rPr>
              <a:t>The services and materials provided by Boston Consulting Group (BCG) are subject to BCG's Standard Terms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to update these materials after the date hereof, notwithstanding that such information may become outdated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inaccurate.</a:t>
            </a:r>
          </a:p>
          <a:p>
            <a:pPr indent="0">
              <a:lnSpc>
                <a:spcPct val="100000"/>
              </a:lnSpc>
            </a:pPr>
            <a:r>
              <a:rPr lang="en-US" sz="900" b="0" dirty="0">
                <a:latin typeface="+mn-lt"/>
                <a:sym typeface="Trebuchet MS" panose="020B0603020202020204" pitchFamily="34" charset="0"/>
              </a:rPr>
              <a:t> </a:t>
            </a:r>
          </a:p>
          <a:p>
            <a:pPr indent="0">
              <a:lnSpc>
                <a:spcPct val="100000"/>
              </a:lnSpc>
            </a:pPr>
            <a:r>
              <a:rPr lang="en-US" sz="900"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indent="0">
              <a:lnSpc>
                <a:spcPct val="100000"/>
              </a:lnSpc>
            </a:pPr>
            <a:endParaRPr lang="en-US" sz="900" b="0" dirty="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latin typeface="+mn-lt"/>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5751501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een two thir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0" name="Rectangle 9"/>
          <p:cNvSpPr/>
          <p:nvPr/>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edit title</a:t>
            </a:r>
          </a:p>
        </p:txBody>
      </p:sp>
      <p:sp>
        <p:nvSpPr>
          <p:cNvPr id="13" name="TextBox 1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490949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End">
    <p:spTree>
      <p:nvGrpSpPr>
        <p:cNvPr id="1" name=""/>
        <p:cNvGrpSpPr/>
        <p:nvPr/>
      </p:nvGrpSpPr>
      <p:grpSpPr>
        <a:xfrm>
          <a:off x="0" y="0"/>
          <a:ext cx="0" cy="0"/>
          <a:chOff x="0" y="0"/>
          <a:chExt cx="0" cy="0"/>
        </a:xfrm>
      </p:grpSpPr>
      <p:pic>
        <p:nvPicPr>
          <p:cNvPr id="10" name="TitleAndEndImages"/>
          <p:cNvPicPr>
            <a:picLocks noChangeAspect="1"/>
          </p:cNvPicPr>
          <p:nvPr>
            <p:custDataLst>
              <p:tags r:id="rId2"/>
            </p:custDataLst>
          </p:nvPr>
        </p:nvPicPr>
        <p:blipFill rotWithShape="1">
          <a:blip r:embed="rId5" cstate="screen">
            <a:extLst>
              <a:ext uri="{28A0092B-C50C-407E-A947-70E740481C1C}">
                <a14:useLocalDpi xmlns:a14="http://schemas.microsoft.com/office/drawing/2010/main"/>
              </a:ext>
            </a:extLst>
          </a:blip>
          <a:srcRect b="-253"/>
          <a:stretch/>
        </p:blipFill>
        <p:spPr>
          <a:xfrm flipH="1">
            <a:off x="23148" y="0"/>
            <a:ext cx="12168851" cy="6863787"/>
          </a:xfrm>
          <a:prstGeom prst="rect">
            <a:avLst/>
          </a:prstGeom>
        </p:spPr>
      </p:pic>
      <p:graphicFrame>
        <p:nvGraphicFramePr>
          <p:cNvPr id="2" name="Object 1" hidden="1"/>
          <p:cNvGraphicFramePr>
            <a:graphicFrameLocks noChangeAspect="1"/>
          </p:cNvGraphicFramePr>
          <p:nvPr>
            <p:custDataLst>
              <p:tags r:id="rId3"/>
            </p:custDataLst>
            <p:extLst>
              <p:ext uri="{D42A27DB-BD31-4B8C-83A1-F6EECF244321}">
                <p14:modId xmlns:p14="http://schemas.microsoft.com/office/powerpoint/2010/main" val="9227305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51" name="think-cell Slide" r:id="rId6" imgW="384" imgH="384" progId="TCLayout.ActiveDocument.1">
                  <p:embed/>
                </p:oleObj>
              </mc:Choice>
              <mc:Fallback>
                <p:oleObj name="think-cell Slide" r:id="rId6" imgW="384" imgH="384"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bwMode="black">
          <a:xfrm>
            <a:off x="714756" y="799819"/>
            <a:ext cx="8125200" cy="5529600"/>
          </a:xfrm>
          <a:prstGeom prst="rect">
            <a:avLst/>
          </a:pr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11" name="Title 6"/>
          <p:cNvSpPr txBox="1">
            <a:spLocks/>
          </p:cNvSpPr>
          <p:nvPr/>
        </p:nvSpPr>
        <p:spPr>
          <a:xfrm>
            <a:off x="1738639" y="2372372"/>
            <a:ext cx="6108996" cy="2119042"/>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solidFill>
                  <a:schemeClr val="bg1"/>
                </a:solidFill>
                <a:latin typeface="+mn-lt"/>
                <a:sym typeface="Trebuchet MS" panose="020B0603020202020204" pitchFamily="34" charset="0"/>
              </a:rPr>
              <a:t>South London</a:t>
            </a:r>
            <a:r>
              <a:rPr lang="en-US" sz="5100" baseline="0" dirty="0">
                <a:solidFill>
                  <a:schemeClr val="bg1"/>
                </a:solidFill>
                <a:latin typeface="+mn-lt"/>
                <a:sym typeface="Trebuchet MS" panose="020B0603020202020204" pitchFamily="34" charset="0"/>
              </a:rPr>
              <a:t> </a:t>
            </a:r>
            <a:r>
              <a:rPr lang="en-US" sz="5100" baseline="0" dirty="0" err="1">
                <a:solidFill>
                  <a:schemeClr val="bg1"/>
                </a:solidFill>
                <a:latin typeface="+mn-lt"/>
                <a:sym typeface="Trebuchet MS" panose="020B0603020202020204" pitchFamily="34" charset="0"/>
              </a:rPr>
              <a:t>Specialised</a:t>
            </a:r>
            <a:r>
              <a:rPr lang="en-US" sz="5100" baseline="0" dirty="0">
                <a:solidFill>
                  <a:schemeClr val="bg1"/>
                </a:solidFill>
                <a:latin typeface="+mn-lt"/>
                <a:sym typeface="Trebuchet MS" panose="020B0603020202020204" pitchFamily="34" charset="0"/>
              </a:rPr>
              <a:t> Services Alliance</a:t>
            </a:r>
            <a:endParaRPr lang="en-US" sz="51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99542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pSp>
        <p:nvGrpSpPr>
          <p:cNvPr id="49" name="Group 48"/>
          <p:cNvGrpSpPr/>
          <p:nvPr/>
        </p:nvGrpSpPr>
        <p:grpSpPr>
          <a:xfrm>
            <a:off x="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51" name="Baselines / anchors"/>
            <p:cNvGrpSpPr/>
            <p:nvPr/>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58" name="Five column measure"/>
            <p:cNvGrpSpPr/>
            <p:nvPr/>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60" name="Footnote example"/>
            <p:cNvSpPr txBox="1"/>
            <p:nvPr/>
          </p:nvSpPr>
          <p:spPr>
            <a:xfrm>
              <a:off x="630000" y="6282941"/>
              <a:ext cx="9030914" cy="276999"/>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a:t>
              </a:r>
            </a:p>
          </p:txBody>
        </p:sp>
      </p:grpSp>
    </p:spTree>
    <p:extLst>
      <p:ext uri="{BB962C8B-B14F-4D97-AF65-F5344CB8AC3E}">
        <p14:creationId xmlns:p14="http://schemas.microsoft.com/office/powerpoint/2010/main" val="3647912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D. Title Slide">
    <p:spTree>
      <p:nvGrpSpPr>
        <p:cNvPr id="1" name=""/>
        <p:cNvGrpSpPr/>
        <p:nvPr/>
      </p:nvGrpSpPr>
      <p:grpSpPr>
        <a:xfrm>
          <a:off x="0" y="0"/>
          <a:ext cx="0" cy="0"/>
          <a:chOff x="0" y="0"/>
          <a:chExt cx="0" cy="0"/>
        </a:xfrm>
      </p:grpSpPr>
      <p:pic>
        <p:nvPicPr>
          <p:cNvPr id="16" name="TitleAndEndImages"/>
          <p:cNvPicPr>
            <a:picLocks noChangeAspect="1"/>
          </p:cNvPicPr>
          <p:nvPr>
            <p:custDataLst>
              <p:tags r:id="rId2"/>
            </p:custDataLst>
          </p:nvPr>
        </p:nvPicPr>
        <p:blipFill rotWithShape="1">
          <a:blip r:embed="rId6" cstate="screen">
            <a:extLst>
              <a:ext uri="{28A0092B-C50C-407E-A947-70E740481C1C}">
                <a14:useLocalDpi xmlns:a14="http://schemas.microsoft.com/office/drawing/2010/main"/>
              </a:ext>
            </a:extLst>
          </a:blip>
          <a:srcRect b="-17310"/>
          <a:stretch/>
        </p:blipFill>
        <p:spPr>
          <a:xfrm flipH="1">
            <a:off x="23148" y="0"/>
            <a:ext cx="12168851" cy="6863787"/>
          </a:xfrm>
          <a:prstGeom prst="rect">
            <a:avLst/>
          </a:prstGeom>
        </p:spPr>
      </p:pic>
      <p:graphicFrame>
        <p:nvGraphicFramePr>
          <p:cNvPr id="3" name="Object 2" hidden="1"/>
          <p:cNvGraphicFramePr>
            <a:graphicFrameLocks noChangeAspect="1"/>
          </p:cNvGraphicFramePr>
          <p:nvPr>
            <p:custDataLst>
              <p:tags r:id="rId3"/>
            </p:custDataLst>
            <p:extLst>
              <p:ext uri="{D42A27DB-BD31-4B8C-83A1-F6EECF244321}">
                <p14:modId xmlns:p14="http://schemas.microsoft.com/office/powerpoint/2010/main" val="2861260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75" name="think-cell Slide" r:id="rId7" imgW="384" imgH="384" progId="TCLayout.ActiveDocument.1">
                  <p:embed/>
                </p:oleObj>
              </mc:Choice>
              <mc:Fallback>
                <p:oleObj name="think-cell Slide" r:id="rId7" imgW="384" imgH="384" progId="TCLayout.ActiveDocument.1">
                  <p:embed/>
                  <p:pic>
                    <p:nvPicPr>
                      <p:cNvPr id="3" name="Object 2"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4"/>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8" name="Picture 17"/>
          <p:cNvPicPr>
            <a:picLocks noChangeAspect="1"/>
          </p:cNvPicPr>
          <p:nvPr/>
        </p:nvPicPr>
        <p:blipFill rotWithShape="1">
          <a:blip r:embed="rId9" cstate="email">
            <a:extLst>
              <a:ext uri="{28A0092B-C50C-407E-A947-70E740481C1C}">
                <a14:useLocalDpi xmlns:a14="http://schemas.microsoft.com/office/drawing/2010/main"/>
              </a:ext>
            </a:extLst>
          </a:blip>
          <a:srcRect l="1731" t="8741" r="102" b="27"/>
          <a:stretch/>
        </p:blipFill>
        <p:spPr>
          <a:xfrm rot="16200000" flipH="1">
            <a:off x="8471921" y="1973272"/>
            <a:ext cx="580573" cy="6858000"/>
          </a:xfrm>
          <a:prstGeom prst="rect">
            <a:avLst/>
          </a:prstGeom>
        </p:spPr>
      </p:pic>
      <p:sp>
        <p:nvSpPr>
          <p:cNvPr id="21" name="Rectangle 20"/>
          <p:cNvSpPr/>
          <p:nvPr/>
        </p:nvSpPr>
        <p:spPr bwMode="black">
          <a:xfrm>
            <a:off x="630936" y="626200"/>
            <a:ext cx="8125200" cy="5529600"/>
          </a:xfrm>
          <a:prstGeom prst="rect">
            <a:avLst/>
          </a:pr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2"/>
            <a:ext cx="6868800" cy="3138423"/>
          </a:xfrm>
        </p:spPr>
        <p:txBody>
          <a:bodyPr anchor="b">
            <a:normAutofit/>
          </a:bodyPr>
          <a:lstStyle>
            <a:lvl1pPr algn="l">
              <a:lnSpc>
                <a:spcPct val="93000"/>
              </a:lnSpc>
              <a:defRPr sz="5400">
                <a:solidFill>
                  <a:schemeClr val="bg1"/>
                </a:solidFill>
                <a:latin typeface="+mj-lt"/>
                <a:sym typeface="Trebuchet MS" panose="020B0603020202020204" pitchFamily="34" charset="0"/>
              </a:defRPr>
            </a:lvl1pPr>
          </a:lstStyle>
          <a:p>
            <a:r>
              <a:rPr lang="en-US" dirty="0"/>
              <a:t>Title in Title Case</a:t>
            </a:r>
          </a:p>
        </p:txBody>
      </p:sp>
    </p:spTree>
    <p:extLst>
      <p:ext uri="{BB962C8B-B14F-4D97-AF65-F5344CB8AC3E}">
        <p14:creationId xmlns:p14="http://schemas.microsoft.com/office/powerpoint/2010/main" val="14393872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D. Title Only">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630000" y="622800"/>
            <a:ext cx="10933350" cy="332399"/>
          </a:xfr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3230538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D.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630000" y="622800"/>
            <a:ext cx="10933350" cy="387798"/>
          </a:xfrm>
        </p:spPr>
        <p:txBody>
          <a:bodyPr/>
          <a:lstStyle>
            <a:lvl1pPr>
              <a:defRPr sz="2800">
                <a:solidFill>
                  <a:srgbClr val="006747"/>
                </a:solidFill>
              </a:defRPr>
            </a:lvl1p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vl1pPr>
            <a:lvl2pPr>
              <a:lnSpc>
                <a:spcPct val="100000"/>
              </a:lnSpc>
              <a:spcBef>
                <a:spcPts val="0"/>
              </a:spcBef>
              <a:spcAft>
                <a:spcPts val="0"/>
              </a:spcAft>
              <a:buClr>
                <a:srgbClr val="006747"/>
              </a:buClr>
              <a:defRPr/>
            </a:lvl2pPr>
            <a:lvl3pPr>
              <a:lnSpc>
                <a:spcPct val="100000"/>
              </a:lnSpc>
              <a:spcBef>
                <a:spcPts val="0"/>
              </a:spcBef>
              <a:spcAft>
                <a:spcPts val="0"/>
              </a:spcAft>
              <a:buClr>
                <a:srgbClr val="006747"/>
              </a:buClr>
              <a:defRPr/>
            </a:lvl3pPr>
            <a:lvl4pPr>
              <a:lnSpc>
                <a:spcPct val="100000"/>
              </a:lnSpc>
              <a:spcBef>
                <a:spcPts val="0"/>
              </a:spcBef>
              <a:spcAft>
                <a:spcPts val="0"/>
              </a:spcAft>
              <a:defRPr>
                <a:solidFill>
                  <a:srgbClr val="006747"/>
                </a:solidFill>
              </a:defRPr>
            </a:lvl4pPr>
            <a:lvl5pPr>
              <a:lnSpc>
                <a:spcPct val="100000"/>
              </a:lnSpc>
              <a:spcBef>
                <a:spcPts val="0"/>
              </a:spcBef>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336492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D. Gray slice heading">
    <p:spTree>
      <p:nvGrpSpPr>
        <p:cNvPr id="1" name=""/>
        <p:cNvGrpSpPr/>
        <p:nvPr/>
      </p:nvGrpSpPr>
      <p:grpSpPr>
        <a:xfrm>
          <a:off x="0" y="0"/>
          <a:ext cx="0" cy="0"/>
          <a:chOff x="0" y="0"/>
          <a:chExt cx="0" cy="0"/>
        </a:xfrm>
      </p:grpSpPr>
      <p:sp>
        <p:nvSpPr>
          <p:cNvPr id="7" name="Rectangle 6"/>
          <p:cNvSpPr/>
          <p:nvPr/>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rgbClr val="006747"/>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3203432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D. Section header box">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6747"/>
                </a:solidFill>
                <a:latin typeface="+mj-lt"/>
                <a:ea typeface="+mn-ea"/>
                <a:cs typeface="Arial" panose="020B0604020202020204" pitchFamily="34" charset="0"/>
                <a:sym typeface="Trebuchet MS" panose="020B0603020202020204" pitchFamily="34" charset="0"/>
              </a:defRPr>
            </a:lvl1pPr>
          </a:lstStyle>
          <a:p>
            <a:r>
              <a:rPr lang="en-US" dirty="0"/>
              <a:t>Click to add section title</a:t>
            </a:r>
          </a:p>
        </p:txBody>
      </p:sp>
    </p:spTree>
    <p:extLst>
      <p:ext uri="{BB962C8B-B14F-4D97-AF65-F5344CB8AC3E}">
        <p14:creationId xmlns:p14="http://schemas.microsoft.com/office/powerpoint/2010/main" val="26995661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D. Section header line">
    <p:spTree>
      <p:nvGrpSpPr>
        <p:cNvPr id="1" name=""/>
        <p:cNvGrpSpPr/>
        <p:nvPr/>
      </p:nvGrpSpPr>
      <p:grpSpPr>
        <a:xfrm>
          <a:off x="0" y="0"/>
          <a:ext cx="0" cy="0"/>
          <a:chOff x="0" y="0"/>
          <a:chExt cx="0" cy="0"/>
        </a:xfrm>
      </p:grpSpPr>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rgbClr val="006747"/>
                </a:solidFill>
                <a:latin typeface="+mj-lt"/>
                <a:sym typeface="Trebuchet MS" panose="020B0603020202020204" pitchFamily="34" charset="0"/>
              </a:defRPr>
            </a:lvl1pPr>
          </a:lstStyle>
          <a:p>
            <a:r>
              <a:rPr lang="en-US" dirty="0"/>
              <a:t>Click to add section title</a:t>
            </a:r>
          </a:p>
        </p:txBody>
      </p:sp>
      <p:cxnSp>
        <p:nvCxnSpPr>
          <p:cNvPr id="10" name="Straight Connector 9"/>
          <p:cNvCxnSpPr/>
          <p:nvPr/>
        </p:nvCxnSpPr>
        <p:spPr bwMode="white">
          <a:xfrm>
            <a:off x="630000" y="3680016"/>
            <a:ext cx="11558587" cy="0"/>
          </a:xfrm>
          <a:prstGeom prst="line">
            <a:avLst/>
          </a:prstGeom>
          <a:ln w="19050" cmpd="sng">
            <a:solidFill>
              <a:srgbClr val="006747"/>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6160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D. White one thir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20" name="TextBox 19"/>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2"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24" name="Rectangle 23"/>
          <p:cNvSpPr/>
          <p:nvPr/>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5722426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D. Green highlight">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4" name="Rectangle 13"/>
          <p:cNvSpPr/>
          <p:nvPr/>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9" name="TextBox 18"/>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1"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4222809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eft arrow">
    <p:spTree>
      <p:nvGrpSpPr>
        <p:cNvPr id="1" name=""/>
        <p:cNvGrpSpPr/>
        <p:nvPr/>
      </p:nvGrpSpPr>
      <p:grpSpPr>
        <a:xfrm>
          <a:off x="0" y="0"/>
          <a:ext cx="0" cy="0"/>
          <a:chOff x="0" y="0"/>
          <a:chExt cx="0" cy="0"/>
        </a:xfrm>
      </p:grpSpPr>
      <p:sp>
        <p:nvSpPr>
          <p:cNvPr id="16" name="Freeform 14"/>
          <p:cNvSpPr/>
          <p:nvPr/>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9"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2" name="TextBox 11"/>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9"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1" name="Title 2"/>
          <p:cNvSpPr txBox="1">
            <a:spLocks/>
          </p:cNvSpPr>
          <p:nvPr/>
        </p:nvSpPr>
        <p:spPr>
          <a:xfrm>
            <a:off x="653804" y="2773154"/>
            <a:ext cx="2478638" cy="1314311"/>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3200" b="0" kern="1200" cap="none" spc="0" baseline="0">
                <a:ln>
                  <a:noFill/>
                </a:ln>
                <a:solidFill>
                  <a:srgbClr val="005EB8"/>
                </a:solidFill>
                <a:effectLst/>
                <a:latin typeface="+mj-lt"/>
                <a:ea typeface="+mj-ea"/>
                <a:cs typeface="+mj-cs"/>
                <a:sym typeface="Trebuchet MS" panose="020B0603020202020204" pitchFamily="34" charset="0"/>
              </a:defRPr>
            </a:lvl1pPr>
          </a:lstStyle>
          <a:p>
            <a:r>
              <a:rPr lang="en-US" dirty="0">
                <a:solidFill>
                  <a:srgbClr val="005EB8"/>
                </a:solidFill>
              </a:rPr>
              <a:t>Click to add title</a:t>
            </a:r>
          </a:p>
        </p:txBody>
      </p:sp>
    </p:spTree>
    <p:extLst>
      <p:ext uri="{BB962C8B-B14F-4D97-AF65-F5344CB8AC3E}">
        <p14:creationId xmlns:p14="http://schemas.microsoft.com/office/powerpoint/2010/main" val="900029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D. Four column green">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9029246" y="0"/>
            <a:ext cx="416951" cy="6858000"/>
          </a:xfrm>
          <a:prstGeom prst="rect">
            <a:avLst/>
          </a:prstGeom>
        </p:spPr>
      </p:pic>
      <p:sp>
        <p:nvSpPr>
          <p:cNvPr id="10" name="Rectangle 9"/>
          <p:cNvSpPr/>
          <p:nvPr/>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2"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9269219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D. Green one thir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p:nvPr>
        </p:nvSpPr>
        <p:spPr>
          <a:xfrm>
            <a:off x="630000" y="2681103"/>
            <a:ext cx="3127881"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r>
              <a:rPr lang="en-US"/>
              <a:t>Click to edit Master title style</a:t>
            </a:r>
            <a:endParaRPr lang="en-US" dirty="0"/>
          </a:p>
        </p:txBody>
      </p:sp>
      <p:sp>
        <p:nvSpPr>
          <p:cNvPr id="26" name="Rectangle 25"/>
          <p:cNvSpPr/>
          <p:nvPr/>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8" name="TextBox 2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8723748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D. Green half">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1" name="Rectangle 10"/>
          <p:cNvSpPr/>
          <p:nvPr/>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557025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D. Green two thir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1" name="Rectangle 10"/>
          <p:cNvSpPr/>
          <p:nvPr/>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6275960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D. Left arro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1262991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699"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Freeform 14"/>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1"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8" name="TextBox 1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2" name="Picture 1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9" name="Title 2"/>
          <p:cNvSpPr txBox="1">
            <a:spLocks/>
          </p:cNvSpPr>
          <p:nvPr/>
        </p:nvSpPr>
        <p:spPr>
          <a:xfrm>
            <a:off x="575045" y="2771844"/>
            <a:ext cx="2478638" cy="1314311"/>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2400" kern="1200">
                <a:solidFill>
                  <a:srgbClr val="005EB8"/>
                </a:solidFill>
                <a:latin typeface="+mj-lt"/>
                <a:ea typeface="+mj-ea"/>
                <a:cs typeface="+mj-cs"/>
                <a:sym typeface="Trebuchet MS" panose="020B0603020202020204" pitchFamily="34" charset="0"/>
              </a:defRPr>
            </a:lvl1pPr>
          </a:lstStyle>
          <a:p>
            <a:r>
              <a:rPr lang="en-US" dirty="0">
                <a:solidFill>
                  <a:srgbClr val="005EB8"/>
                </a:solidFill>
              </a:rPr>
              <a:t>Click to add title</a:t>
            </a:r>
          </a:p>
        </p:txBody>
      </p:sp>
    </p:spTree>
    <p:extLst>
      <p:ext uri="{BB962C8B-B14F-4D97-AF65-F5344CB8AC3E}">
        <p14:creationId xmlns:p14="http://schemas.microsoft.com/office/powerpoint/2010/main" val="15772684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D. Green left arrow">
    <p:spTree>
      <p:nvGrpSpPr>
        <p:cNvPr id="1" name=""/>
        <p:cNvGrpSpPr/>
        <p:nvPr/>
      </p:nvGrpSpPr>
      <p:grpSpPr>
        <a:xfrm>
          <a:off x="0" y="0"/>
          <a:ext cx="0" cy="0"/>
          <a:chOff x="0" y="0"/>
          <a:chExt cx="0" cy="0"/>
        </a:xfrm>
      </p:grpSpPr>
      <p:sp>
        <p:nvSpPr>
          <p:cNvPr id="10" name="Freeform 14"/>
          <p:cNvSpPr/>
          <p:nvPr/>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006747">
                  <a:shade val="30000"/>
                  <a:satMod val="115000"/>
                </a:srgbClr>
              </a:gs>
              <a:gs pos="50000">
                <a:srgbClr val="006747">
                  <a:shade val="67500"/>
                  <a:satMod val="115000"/>
                </a:srgbClr>
              </a:gs>
              <a:gs pos="100000">
                <a:srgbClr val="00674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defRPr>
            </a:lvl1pPr>
          </a:lstStyle>
          <a:p>
            <a:r>
              <a:rPr lang="en-US" dirty="0"/>
              <a:t>Click to add title</a:t>
            </a:r>
          </a:p>
        </p:txBody>
      </p:sp>
      <p:sp>
        <p:nvSpPr>
          <p:cNvPr id="16" name="TextBox 1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23743499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D. Arrow one third">
    <p:spTree>
      <p:nvGrpSpPr>
        <p:cNvPr id="1" name=""/>
        <p:cNvGrpSpPr/>
        <p:nvPr/>
      </p:nvGrpSpPr>
      <p:grpSpPr>
        <a:xfrm>
          <a:off x="0" y="0"/>
          <a:ext cx="0" cy="0"/>
          <a:chOff x="0" y="0"/>
          <a:chExt cx="0" cy="0"/>
        </a:xfrm>
      </p:grpSpPr>
      <p:sp>
        <p:nvSpPr>
          <p:cNvPr id="9" name="TextBox 8"/>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17"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9" name="Pentagon 3"/>
          <p:cNvSpPr/>
          <p:nvPr/>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006747"/>
                </a:solidFill>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79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D. Green arrow one third">
    <p:spTree>
      <p:nvGrpSpPr>
        <p:cNvPr id="1" name=""/>
        <p:cNvGrpSpPr/>
        <p:nvPr/>
      </p:nvGrpSpPr>
      <p:grpSpPr>
        <a:xfrm>
          <a:off x="0" y="0"/>
          <a:ext cx="0" cy="0"/>
          <a:chOff x="0" y="0"/>
          <a:chExt cx="0" cy="0"/>
        </a:xfrm>
      </p:grpSpPr>
      <p:sp>
        <p:nvSpPr>
          <p:cNvPr id="19" name="Pentagon 3"/>
          <p:cNvSpPr/>
          <p:nvPr/>
        </p:nvSpPr>
        <p:spPr bwMode="white">
          <a:xfrm>
            <a:off x="1" y="0"/>
            <a:ext cx="5426920" cy="6858000"/>
          </a:xfrm>
          <a:prstGeom prst="homePlate">
            <a:avLst>
              <a:gd name="adj" fmla="val 12939"/>
            </a:avLst>
          </a:prstGeom>
          <a:gradFill flip="none" rotWithShape="1">
            <a:gsLst>
              <a:gs pos="0">
                <a:srgbClr val="006747">
                  <a:shade val="30000"/>
                  <a:satMod val="115000"/>
                </a:srgbClr>
              </a:gs>
              <a:gs pos="50000">
                <a:srgbClr val="006747">
                  <a:shade val="67500"/>
                  <a:satMod val="115000"/>
                </a:srgbClr>
              </a:gs>
              <a:gs pos="100000">
                <a:srgbClr val="006747">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fld id="{7BB256F3-0D49-4003-A2E3-BF709DF0B7B0}" type="datetimeFigureOut">
              <a:rPr lang="en-GB" smtClean="0"/>
              <a:t>06/04/2023</a:t>
            </a:fld>
            <a:endParaRPr lang="en-GB"/>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11236915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D. Arrow half">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sp>
        <p:nvSpPr>
          <p:cNvPr id="18"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6" name="TextBox 1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2964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D. Green arrow half">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gradFill flip="none" rotWithShape="1">
            <a:gsLst>
              <a:gs pos="0">
                <a:srgbClr val="006747">
                  <a:shade val="30000"/>
                  <a:satMod val="115000"/>
                </a:srgbClr>
              </a:gs>
              <a:gs pos="50000">
                <a:srgbClr val="006747">
                  <a:shade val="67500"/>
                  <a:satMod val="115000"/>
                </a:srgbClr>
              </a:gs>
              <a:gs pos="100000">
                <a:srgbClr val="00674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5791507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Green left arrow">
    <p:spTree>
      <p:nvGrpSpPr>
        <p:cNvPr id="1" name=""/>
        <p:cNvGrpSpPr/>
        <p:nvPr/>
      </p:nvGrpSpPr>
      <p:grpSpPr>
        <a:xfrm>
          <a:off x="0" y="0"/>
          <a:ext cx="0" cy="0"/>
          <a:chOff x="0" y="0"/>
          <a:chExt cx="0" cy="0"/>
        </a:xfrm>
      </p:grpSpPr>
      <p:sp>
        <p:nvSpPr>
          <p:cNvPr id="16" name="Freeform 14"/>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defRPr>
            </a:lvl1pPr>
          </a:lstStyle>
          <a:p>
            <a:r>
              <a:rPr lang="en-US" dirty="0"/>
              <a:t>Click to add title</a:t>
            </a: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23862613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D. Arrow two third">
    <p:spTree>
      <p:nvGrpSpPr>
        <p:cNvPr id="1" name=""/>
        <p:cNvGrpSpPr/>
        <p:nvPr/>
      </p:nvGrpSpPr>
      <p:grpSpPr>
        <a:xfrm>
          <a:off x="0" y="0"/>
          <a:ext cx="0" cy="0"/>
          <a:chOff x="0" y="0"/>
          <a:chExt cx="0" cy="0"/>
        </a:xfrm>
      </p:grpSpPr>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9"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6068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D. Green arrow two third">
    <p:spTree>
      <p:nvGrpSpPr>
        <p:cNvPr id="1" name=""/>
        <p:cNvGrpSpPr/>
        <p:nvPr/>
      </p:nvGrpSpPr>
      <p:grpSpPr>
        <a:xfrm>
          <a:off x="0" y="0"/>
          <a:ext cx="0" cy="0"/>
          <a:chOff x="0" y="0"/>
          <a:chExt cx="0" cy="0"/>
        </a:xfrm>
      </p:grpSpPr>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006747">
                  <a:shade val="30000"/>
                  <a:satMod val="115000"/>
                </a:srgbClr>
              </a:gs>
              <a:gs pos="50000">
                <a:srgbClr val="006747">
                  <a:shade val="67500"/>
                  <a:satMod val="115000"/>
                </a:srgbClr>
              </a:gs>
              <a:gs pos="100000">
                <a:srgbClr val="006747">
                  <a:shade val="100000"/>
                  <a:satMod val="115000"/>
                </a:srgb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8" name="TextBox 1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6521330" y="3355481"/>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5773737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D. Big statement green">
    <p:spTree>
      <p:nvGrpSpPr>
        <p:cNvPr id="1" name=""/>
        <p:cNvGrpSpPr/>
        <p:nvPr/>
      </p:nvGrpSpPr>
      <p:grpSpPr>
        <a:xfrm>
          <a:off x="0" y="0"/>
          <a:ext cx="0" cy="0"/>
          <a:chOff x="0" y="0"/>
          <a:chExt cx="0" cy="0"/>
        </a:xfrm>
      </p:grpSpPr>
      <p:sp>
        <p:nvSpPr>
          <p:cNvPr id="10" name="TextBox 9"/>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2955410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D. Big statement ico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A9CE"/>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35931075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D. Quot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7805892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723"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0A9CE"/>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26755838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D. Special gray">
    <p:spTree>
      <p:nvGrpSpPr>
        <p:cNvPr id="1" name=""/>
        <p:cNvGrpSpPr/>
        <p:nvPr/>
      </p:nvGrpSpPr>
      <p:grpSpPr>
        <a:xfrm>
          <a:off x="0" y="0"/>
          <a:ext cx="0" cy="0"/>
          <a:chOff x="0" y="0"/>
          <a:chExt cx="0" cy="0"/>
        </a:xfrm>
      </p:grpSpPr>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p:nvPr>
        </p:nvSpPr>
        <p:spPr>
          <a:xfrm>
            <a:off x="630000" y="622800"/>
            <a:ext cx="10933200" cy="332399"/>
          </a:xfrm>
        </p:spPr>
        <p:txBody>
          <a:bodyPr/>
          <a:lstStyle>
            <a:lvl1pPr>
              <a:defRPr>
                <a:solidFill>
                  <a:schemeClr val="bg1"/>
                </a:solidFill>
                <a:latin typeface="+mj-lt"/>
                <a:sym typeface="Trebuchet MS" panose="020B0603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9165494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D. Table of contents">
    <p:spTree>
      <p:nvGrpSpPr>
        <p:cNvPr id="1" name=""/>
        <p:cNvGrpSpPr/>
        <p:nvPr/>
      </p:nvGrpSpPr>
      <p:grpSpPr>
        <a:xfrm>
          <a:off x="0" y="0"/>
          <a:ext cx="0" cy="0"/>
          <a:chOff x="0" y="0"/>
          <a:chExt cx="0" cy="0"/>
        </a:xfrm>
      </p:grpSpPr>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7"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extBox 19"/>
          <p:cNvSpPr txBox="1"/>
          <p:nvPr/>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00A9CE"/>
                </a:solidFill>
                <a:latin typeface="+mn-lt"/>
                <a:sym typeface="Trebuchet MS" panose="020B0603020202020204" pitchFamily="34" charset="0"/>
              </a:rPr>
              <a:t>Table of contents</a:t>
            </a:r>
          </a:p>
        </p:txBody>
      </p:sp>
      <p:sp>
        <p:nvSpPr>
          <p:cNvPr id="19" name="TextBox 18"/>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365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dirty="0">
                <a:latin typeface="+mn-lt"/>
                <a:sym typeface="Trebuchet MS" panose="020B0603020202020204" pitchFamily="34" charset="0"/>
              </a:rPr>
              <a:t>The services and materials provided by Boston Consulting Group (BCG) are subject to BCG's Standard Terms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to update these materials after the date hereof, notwithstanding that such information may become outdated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inaccurate.</a:t>
            </a:r>
          </a:p>
          <a:p>
            <a:pPr indent="0">
              <a:lnSpc>
                <a:spcPct val="100000"/>
              </a:lnSpc>
            </a:pPr>
            <a:r>
              <a:rPr lang="en-US" sz="900" b="0" dirty="0">
                <a:latin typeface="+mn-lt"/>
                <a:sym typeface="Trebuchet MS" panose="020B0603020202020204" pitchFamily="34" charset="0"/>
              </a:rPr>
              <a:t> </a:t>
            </a:r>
          </a:p>
          <a:p>
            <a:pPr indent="0">
              <a:lnSpc>
                <a:spcPct val="100000"/>
              </a:lnSpc>
            </a:pPr>
            <a:r>
              <a:rPr lang="en-US" sz="900"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of this document shall be deemed agreement with and consideration for the foregoing.</a:t>
            </a:r>
          </a:p>
          <a:p>
            <a:pPr indent="0">
              <a:lnSpc>
                <a:spcPct val="100000"/>
              </a:lnSpc>
            </a:pPr>
            <a:endParaRPr lang="en-US" sz="900" b="0" dirty="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latin typeface="+mn-lt"/>
                <a:sym typeface="Trebuchet MS" panose="020B0603020202020204" pitchFamily="34" charset="0"/>
              </a:rPr>
              <a:t>BCG does not provide fairness opinions or valuations of market transactions, and these materials should not be relied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solidFill>
                  <a:srgbClr val="004386"/>
                </a:soli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9685821" y="6405036"/>
            <a:ext cx="1482051" cy="153888"/>
          </a:xfrm>
          <a:prstGeom prst="rect">
            <a:avLst/>
          </a:prstGeom>
        </p:spPr>
        <p:txBody>
          <a:bodyPr/>
          <a:lstStyle>
            <a:lvl1pPr>
              <a:defRPr>
                <a:latin typeface="+mn-lt"/>
                <a:sym typeface="Trebuchet MS" panose="020B0603020202020204" pitchFamily="34" charset="0"/>
              </a:defRPr>
            </a:lvl1pPr>
          </a:lstStyle>
          <a:p>
            <a:fld id="{7BB256F3-0D49-4003-A2E3-BF709DF0B7B0}" type="datetimeFigureOut">
              <a:rPr lang="en-GB" smtClean="0"/>
              <a:t>06/04/2023</a:t>
            </a:fld>
            <a:endParaRPr lang="en-GB"/>
          </a:p>
        </p:txBody>
      </p:sp>
    </p:spTree>
    <p:extLst>
      <p:ext uri="{BB962C8B-B14F-4D97-AF65-F5344CB8AC3E}">
        <p14:creationId xmlns:p14="http://schemas.microsoft.com/office/powerpoint/2010/main" val="30221356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D. End">
    <p:spTree>
      <p:nvGrpSpPr>
        <p:cNvPr id="1" name=""/>
        <p:cNvGrpSpPr/>
        <p:nvPr/>
      </p:nvGrpSpPr>
      <p:grpSpPr>
        <a:xfrm>
          <a:off x="0" y="0"/>
          <a:ext cx="0" cy="0"/>
          <a:chOff x="0" y="0"/>
          <a:chExt cx="0" cy="0"/>
        </a:xfrm>
      </p:grpSpPr>
      <p:pic>
        <p:nvPicPr>
          <p:cNvPr id="10" name="TitleAndEndImages"/>
          <p:cNvPicPr>
            <a:picLocks noChangeAspect="1"/>
          </p:cNvPicPr>
          <p:nvPr>
            <p:custDataLst>
              <p:tags r:id="rId2"/>
            </p:custDataLst>
          </p:nvPr>
        </p:nvPicPr>
        <p:blipFill rotWithShape="1">
          <a:blip r:embed="rId5" cstate="screen">
            <a:extLst>
              <a:ext uri="{28A0092B-C50C-407E-A947-70E740481C1C}">
                <a14:useLocalDpi xmlns:a14="http://schemas.microsoft.com/office/drawing/2010/main"/>
              </a:ext>
            </a:extLst>
          </a:blip>
          <a:srcRect b="-253"/>
          <a:stretch/>
        </p:blipFill>
        <p:spPr>
          <a:xfrm flipH="1">
            <a:off x="11573" y="23150"/>
            <a:ext cx="12168851" cy="6863787"/>
          </a:xfrm>
          <a:prstGeom prst="rect">
            <a:avLst/>
          </a:prstGeom>
        </p:spPr>
      </p:pic>
      <p:graphicFrame>
        <p:nvGraphicFramePr>
          <p:cNvPr id="2" name="Object 1" hidden="1"/>
          <p:cNvGraphicFramePr>
            <a:graphicFrameLocks noChangeAspect="1"/>
          </p:cNvGraphicFramePr>
          <p:nvPr>
            <p:custDataLst>
              <p:tags r:id="rId3"/>
            </p:custDataLst>
            <p:extLst>
              <p:ext uri="{D42A27DB-BD31-4B8C-83A1-F6EECF244321}">
                <p14:modId xmlns:p14="http://schemas.microsoft.com/office/powerpoint/2010/main" val="31520327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47" name="think-cell Slide" r:id="rId6" imgW="384" imgH="384" progId="TCLayout.ActiveDocument.1">
                  <p:embed/>
                </p:oleObj>
              </mc:Choice>
              <mc:Fallback>
                <p:oleObj name="think-cell Slide" r:id="rId6" imgW="384" imgH="384"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bwMode="black">
          <a:xfrm>
            <a:off x="630936" y="626200"/>
            <a:ext cx="8125200" cy="5529600"/>
          </a:xfrm>
          <a:prstGeom prst="rect">
            <a:avLst/>
          </a:prstGeom>
          <a:gradFill flip="none" rotWithShape="1">
            <a:gsLst>
              <a:gs pos="0">
                <a:schemeClr val="bg1">
                  <a:lumMod val="65000"/>
                  <a:alpha val="50000"/>
                </a:schemeClr>
              </a:gs>
              <a:gs pos="100000">
                <a:schemeClr val="bg1"/>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pic>
        <p:nvPicPr>
          <p:cNvPr id="7" name="Picture 6"/>
          <p:cNvPicPr/>
          <p:nvPr/>
        </p:nvPicPr>
        <p:blipFill rotWithShape="1">
          <a:blip r:embed="rId8" cstate="screen">
            <a:extLst>
              <a:ext uri="{28A0092B-C50C-407E-A947-70E740481C1C}">
                <a14:useLocalDpi xmlns:a14="http://schemas.microsoft.com/office/drawing/2010/main"/>
              </a:ext>
            </a:extLst>
          </a:blip>
          <a:srcRect/>
          <a:stretch/>
        </p:blipFill>
        <p:spPr bwMode="auto">
          <a:xfrm>
            <a:off x="6359525" y="1200150"/>
            <a:ext cx="1454150" cy="64770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1676400" y="4465320"/>
            <a:ext cx="2773680" cy="65532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GB" b="0" dirty="0">
                <a:solidFill>
                  <a:srgbClr val="004386"/>
                </a:solidFill>
              </a:rPr>
              <a:t>South London </a:t>
            </a:r>
            <a:br>
              <a:rPr lang="en-GB" b="0" dirty="0">
                <a:solidFill>
                  <a:srgbClr val="004386"/>
                </a:solidFill>
              </a:rPr>
            </a:br>
            <a:r>
              <a:rPr lang="en-GB" b="0" dirty="0">
                <a:solidFill>
                  <a:srgbClr val="004386"/>
                </a:solidFill>
              </a:rPr>
              <a:t>Provider Collaborative</a:t>
            </a:r>
          </a:p>
        </p:txBody>
      </p:sp>
    </p:spTree>
    <p:extLst>
      <p:ext uri="{BB962C8B-B14F-4D97-AF65-F5344CB8AC3E}">
        <p14:creationId xmlns:p14="http://schemas.microsoft.com/office/powerpoint/2010/main" val="12396670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pSp>
        <p:nvGrpSpPr>
          <p:cNvPr id="144" name="Group 143"/>
          <p:cNvGrpSpPr/>
          <p:nvPr/>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146" name="Baselines / anchors"/>
            <p:cNvGrpSpPr/>
            <p:nvPr/>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151" name="Five column measure"/>
            <p:cNvGrpSpPr/>
            <p:nvPr/>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153" name="Footnote example"/>
            <p:cNvSpPr txBox="1"/>
            <p:nvPr/>
          </p:nvSpPr>
          <p:spPr>
            <a:xfrm>
              <a:off x="630000" y="6282941"/>
              <a:ext cx="9030914" cy="276999"/>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a:t>
              </a:r>
            </a:p>
          </p:txBody>
        </p:sp>
      </p:grpSp>
    </p:spTree>
    <p:extLst>
      <p:ext uri="{BB962C8B-B14F-4D97-AF65-F5344CB8AC3E}">
        <p14:creationId xmlns:p14="http://schemas.microsoft.com/office/powerpoint/2010/main" val="34273201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rrow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3214289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99"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12"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3" name="Pentagon 3"/>
          <p:cNvSpPr/>
          <p:nvPr/>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005EB8"/>
                </a:solidFill>
                <a:latin typeface="+mj-lt"/>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9879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Agenda Two-Third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77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p:nvPicPr>
        <p:blipFill rotWithShape="1">
          <a:blip r:embed="rId6"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3" name="Rectangle 12"/>
          <p:cNvSpPr/>
          <p:nvPr/>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TextBox 16"/>
          <p:cNvSpPr txBox="1"/>
          <p:nvPr/>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a:solidFill>
                  <a:schemeClr val="bg1"/>
                </a:solidFill>
              </a:rPr>
              <a:t>Agenda</a:t>
            </a:r>
          </a:p>
        </p:txBody>
      </p:sp>
    </p:spTree>
    <p:extLst>
      <p:ext uri="{BB962C8B-B14F-4D97-AF65-F5344CB8AC3E}">
        <p14:creationId xmlns:p14="http://schemas.microsoft.com/office/powerpoint/2010/main" val="1741339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Agenda D. Section Header Overvie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79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TextBox 10"/>
          <p:cNvSpPr txBox="1"/>
          <p:nvPr/>
        </p:nvSpPr>
        <p:spPr>
          <a:xfrm>
            <a:off x="630000" y="907198"/>
            <a:ext cx="3448800" cy="3488400"/>
          </a:xfrm>
          <a:prstGeom prst="rect">
            <a:avLst/>
          </a:prstGeom>
          <a:noFill/>
          <a:ln>
            <a:solidFill>
              <a:srgbClr val="00A9CE"/>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endParaRPr>
          </a:p>
        </p:txBody>
      </p:sp>
      <p:sp>
        <p:nvSpPr>
          <p:cNvPr id="9" name="TextBox 1"/>
          <p:cNvSpPr txBox="1"/>
          <p:nvPr/>
        </p:nvSpPr>
        <p:spPr>
          <a:xfrm>
            <a:off x="1109949" y="1115416"/>
            <a:ext cx="2488182" cy="896399"/>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solidFill>
                  <a:srgbClr val="00A9CE"/>
                </a:solidFill>
              </a:rPr>
              <a:t>Agenda</a:t>
            </a:r>
          </a:p>
        </p:txBody>
      </p:sp>
    </p:spTree>
    <p:extLst>
      <p:ext uri="{BB962C8B-B14F-4D97-AF65-F5344CB8AC3E}">
        <p14:creationId xmlns:p14="http://schemas.microsoft.com/office/powerpoint/2010/main" val="6743646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Agenda D. Full Width Overvie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81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itle 1"/>
          <p:cNvSpPr txBox="1">
            <a:spLocks/>
          </p:cNvSpPr>
          <p:nvPr/>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rgbClr val="00A9CE"/>
                </a:solidFill>
              </a:rPr>
              <a:t>Agenda</a:t>
            </a:r>
          </a:p>
        </p:txBody>
      </p:sp>
      <p:cxnSp>
        <p:nvCxnSpPr>
          <p:cNvPr id="9" name="Straight Connector 8"/>
          <p:cNvCxnSpPr/>
          <p:nvPr/>
        </p:nvCxnSpPr>
        <p:spPr bwMode="white">
          <a:xfrm>
            <a:off x="618898" y="1206000"/>
            <a:ext cx="11576304" cy="0"/>
          </a:xfrm>
          <a:prstGeom prst="line">
            <a:avLst/>
          </a:prstGeom>
          <a:ln w="9525" cmpd="sng">
            <a:solidFill>
              <a:srgbClr val="00A9CE"/>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50860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Agenda D. Two-Third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4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p:nvPicPr>
        <p:blipFill rotWithShape="1">
          <a:blip r:embed="rId6"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6" name="Rectangle 25"/>
          <p:cNvSpPr/>
          <p:nvPr/>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8" name="TextBox 2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0" name="TextBox 9"/>
          <p:cNvSpPr txBox="1"/>
          <p:nvPr/>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rPr>
              <a:t>Agenda</a:t>
            </a:r>
          </a:p>
        </p:txBody>
      </p:sp>
    </p:spTree>
    <p:extLst>
      <p:ext uri="{BB962C8B-B14F-4D97-AF65-F5344CB8AC3E}">
        <p14:creationId xmlns:p14="http://schemas.microsoft.com/office/powerpoint/2010/main" val="8473044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BB256F3-0D49-4003-A2E3-BF709DF0B7B0}" type="datetimeFigureOut">
              <a:rPr lang="en-GB" smtClean="0"/>
              <a:t>06/04/2023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3307F6E-0408-4167-9E56-8EAB8361F60D}" type="slidenum">
              <a:rPr lang="en-GB" smtClean="0"/>
              <a:t>‹#›</a:t>
            </a:fld>
            <a:endParaRPr lang="en-GB"/>
          </a:p>
        </p:txBody>
      </p:sp>
    </p:spTree>
    <p:extLst>
      <p:ext uri="{BB962C8B-B14F-4D97-AF65-F5344CB8AC3E}">
        <p14:creationId xmlns:p14="http://schemas.microsoft.com/office/powerpoint/2010/main" val="285316724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411085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91" name="think-cell Slide" r:id="rId6" imgW="384" imgH="384" progId="TCLayout.ActiveDocument.1">
                  <p:embed/>
                </p:oleObj>
              </mc:Choice>
              <mc:Fallback>
                <p:oleObj name="think-cell Slide" r:id="rId6" imgW="384" imgH="384"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pic>
        <p:nvPicPr>
          <p:cNvPr id="13" name="Picture 12">
            <a:extLst>
              <a:ext uri="{FF2B5EF4-FFF2-40B4-BE49-F238E27FC236}">
                <a16:creationId xmlns:a16="http://schemas.microsoft.com/office/drawing/2014/main" id="{87799940-E155-463B-8F45-2884EFB33AB4}"/>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0" y="-1"/>
            <a:ext cx="12192000" cy="5245797"/>
          </a:xfrm>
          <a:prstGeom prst="rect">
            <a:avLst/>
          </a:prstGeom>
        </p:spPr>
      </p:pic>
      <p:sp>
        <p:nvSpPr>
          <p:cNvPr id="16" name="Overlay">
            <a:extLst>
              <a:ext uri="{FF2B5EF4-FFF2-40B4-BE49-F238E27FC236}">
                <a16:creationId xmlns:a16="http://schemas.microsoft.com/office/drawing/2014/main" id="{5B9012DB-4704-4ED7-859A-F1A61DD9BB88}"/>
              </a:ext>
            </a:extLst>
          </p:cNvPr>
          <p:cNvSpPr/>
          <p:nvPr>
            <p:custDataLst>
              <p:tags r:id="rId4"/>
            </p:custDataLst>
          </p:nvPr>
        </p:nvSpPr>
        <p:spPr>
          <a:xfrm>
            <a:off x="0" y="0"/>
            <a:ext cx="12192000" cy="5235521"/>
          </a:xfrm>
          <a:prstGeom prst="rect">
            <a:avLst/>
          </a:prstGeom>
          <a:solidFill>
            <a:schemeClr val="bg1">
              <a:alpha val="57000"/>
            </a:schemeClr>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endParaRPr>
          </a:p>
        </p:txBody>
      </p:sp>
      <p:sp>
        <p:nvSpPr>
          <p:cNvPr id="14" name="Rectangle 13"/>
          <p:cNvSpPr/>
          <p:nvPr/>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8" name="Picture 17"/>
          <p:cNvPicPr>
            <a:picLocks noChangeAspect="1"/>
          </p:cNvPicPr>
          <p:nvPr/>
        </p:nvPicPr>
        <p:blipFill rotWithShape="1">
          <a:blip r:embed="rId9" cstate="email">
            <a:extLst>
              <a:ext uri="{28A0092B-C50C-407E-A947-70E740481C1C}">
                <a14:useLocalDpi xmlns:a14="http://schemas.microsoft.com/office/drawing/2010/main"/>
              </a:ext>
            </a:extLst>
          </a:blip>
          <a:srcRect l="1731" t="8741" r="102" b="27"/>
          <a:stretch/>
        </p:blipFill>
        <p:spPr>
          <a:xfrm rot="16200000" flipH="1">
            <a:off x="8471921" y="1973272"/>
            <a:ext cx="580573" cy="6858000"/>
          </a:xfrm>
          <a:prstGeom prst="rect">
            <a:avLst/>
          </a:prstGeom>
        </p:spPr>
      </p:pic>
      <p:sp>
        <p:nvSpPr>
          <p:cNvPr id="21" name="Rectangle 20"/>
          <p:cNvSpPr/>
          <p:nvPr/>
        </p:nvSpPr>
        <p:spPr bwMode="black">
          <a:xfrm>
            <a:off x="630936" y="626200"/>
            <a:ext cx="8125200" cy="5529600"/>
          </a:xfrm>
          <a:prstGeom prst="rect">
            <a:avLst/>
          </a:prstGeom>
          <a:gradFill flip="none" rotWithShape="1">
            <a:gsLst>
              <a:gs pos="0">
                <a:srgbClr val="003087">
                  <a:shade val="30000"/>
                  <a:satMod val="115000"/>
                </a:srgbClr>
              </a:gs>
              <a:gs pos="50000">
                <a:srgbClr val="003087">
                  <a:shade val="67500"/>
                  <a:satMod val="115000"/>
                </a:srgbClr>
              </a:gs>
              <a:gs pos="100000">
                <a:srgbClr val="0040D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2"/>
            <a:ext cx="686880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dirty="0"/>
              <a:t>Title in Title Case</a:t>
            </a:r>
          </a:p>
        </p:txBody>
      </p:sp>
    </p:spTree>
    <p:extLst>
      <p:ext uri="{BB962C8B-B14F-4D97-AF65-F5344CB8AC3E}">
        <p14:creationId xmlns:p14="http://schemas.microsoft.com/office/powerpoint/2010/main" val="10840577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3087"/>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29746449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vl1pPr>
            <a:lvl2pPr>
              <a:lnSpc>
                <a:spcPct val="100000"/>
              </a:lnSpc>
              <a:spcBef>
                <a:spcPts val="0"/>
              </a:spcBef>
              <a:spcAft>
                <a:spcPts val="0"/>
              </a:spcAft>
              <a:defRPr sz="2000"/>
            </a:lvl2pPr>
            <a:lvl3pPr>
              <a:lnSpc>
                <a:spcPct val="100000"/>
              </a:lnSpc>
              <a:spcBef>
                <a:spcPts val="0"/>
              </a:spcBef>
              <a:spcAft>
                <a:spcPts val="0"/>
              </a:spcAft>
              <a:defRPr sz="2000"/>
            </a:lvl3pPr>
            <a:lvl4pPr>
              <a:lnSpc>
                <a:spcPct val="100000"/>
              </a:lnSpc>
              <a:spcBef>
                <a:spcPts val="0"/>
              </a:spcBef>
              <a:spcAft>
                <a:spcPts val="0"/>
              </a:spcAft>
              <a:defRPr sz="2800"/>
            </a:lvl4pPr>
            <a:lvl5pPr>
              <a:lnSpc>
                <a:spcPct val="100000"/>
              </a:lnSpc>
              <a:spcBef>
                <a:spcPts val="0"/>
              </a:spcBef>
              <a:spcAft>
                <a:spcPts val="0"/>
              </a:spcAft>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5064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Gray slice heading">
    <p:spTree>
      <p:nvGrpSpPr>
        <p:cNvPr id="1" name=""/>
        <p:cNvGrpSpPr/>
        <p:nvPr/>
      </p:nvGrpSpPr>
      <p:grpSpPr>
        <a:xfrm>
          <a:off x="0" y="0"/>
          <a:ext cx="0" cy="0"/>
          <a:chOff x="0" y="0"/>
          <a:chExt cx="0" cy="0"/>
        </a:xfrm>
      </p:grpSpPr>
      <p:sp>
        <p:nvSpPr>
          <p:cNvPr id="8" name="Rectangle 7"/>
          <p:cNvSpPr/>
          <p:nvPr/>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ndParaRPr>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rgbClr val="003087"/>
                </a:solidFill>
                <a:latin typeface="+mj-lt"/>
              </a:defRPr>
            </a:lvl1pPr>
          </a:lstStyle>
          <a:p>
            <a:r>
              <a:rPr lang="en-US" dirty="0"/>
              <a:t>Click to add title</a:t>
            </a:r>
          </a:p>
        </p:txBody>
      </p:sp>
    </p:spTree>
    <p:extLst>
      <p:ext uri="{BB962C8B-B14F-4D97-AF65-F5344CB8AC3E}">
        <p14:creationId xmlns:p14="http://schemas.microsoft.com/office/powerpoint/2010/main" val="21919455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Section header box">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2"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59" name="Rectangle 58"/>
          <p:cNvSpPr/>
          <p:nvPr/>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2039696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Green arrow one third">
    <p:spTree>
      <p:nvGrpSpPr>
        <p:cNvPr id="1" name=""/>
        <p:cNvGrpSpPr/>
        <p:nvPr/>
      </p:nvGrpSpPr>
      <p:grpSpPr>
        <a:xfrm>
          <a:off x="0" y="0"/>
          <a:ext cx="0" cy="0"/>
          <a:chOff x="0" y="0"/>
          <a:chExt cx="0" cy="0"/>
        </a:xfrm>
      </p:grpSpPr>
      <p:sp>
        <p:nvSpPr>
          <p:cNvPr id="13" name="Pentagon 3"/>
          <p:cNvSpPr/>
          <p:nvPr/>
        </p:nvSpPr>
        <p:spPr bwMode="white">
          <a:xfrm>
            <a:off x="1" y="0"/>
            <a:ext cx="5426920" cy="6858000"/>
          </a:xfrm>
          <a:prstGeom prst="homePlate">
            <a:avLst>
              <a:gd name="adj" fmla="val 12939"/>
            </a:avLst>
          </a:pr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6" name="TextBox 1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4084946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Section header line">
    <p:spTree>
      <p:nvGrpSpPr>
        <p:cNvPr id="1" name=""/>
        <p:cNvGrpSpPr/>
        <p:nvPr/>
      </p:nvGrpSpPr>
      <p:grpSpPr>
        <a:xfrm>
          <a:off x="0" y="0"/>
          <a:ext cx="0" cy="0"/>
          <a:chOff x="0" y="0"/>
          <a:chExt cx="0" cy="0"/>
        </a:xfrm>
      </p:grpSpPr>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sym typeface="Trebuchet MS" panose="020B0603020202020204" pitchFamily="34" charset="0"/>
              </a:defRPr>
            </a:lvl1pPr>
          </a:lstStyle>
          <a:p>
            <a:r>
              <a:rPr lang="en-US" dirty="0"/>
              <a:t>Click to add big statement text</a:t>
            </a:r>
          </a:p>
        </p:txBody>
      </p:sp>
      <p:cxnSp>
        <p:nvCxnSpPr>
          <p:cNvPr id="148" name="Straight Connector 147"/>
          <p:cNvCxnSpPr/>
          <p:nvPr/>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3338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White one thir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25"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20" name="TextBox 19"/>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Rectangle 25"/>
          <p:cNvSpPr/>
          <p:nvPr/>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rgbClr val="00308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2698692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Green highlight">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3" name="Rectangle 12"/>
          <p:cNvSpPr/>
          <p:nvPr/>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0"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7" name="TextBox 16"/>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3087"/>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3652417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Green one thir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dirty="0"/>
              <a:t>Click to add title</a:t>
            </a:r>
          </a:p>
        </p:txBody>
      </p:sp>
      <p:sp>
        <p:nvSpPr>
          <p:cNvPr id="13" name="Rectangle 12"/>
          <p:cNvSpPr/>
          <p:nvPr/>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802917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Green half">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2" name="Rectangle 11"/>
          <p:cNvSpPr/>
          <p:nvPr/>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3046998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Green two thir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0" name="Rectangle 9"/>
          <p:cNvSpPr/>
          <p:nvPr/>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edit title</a:t>
            </a:r>
          </a:p>
        </p:txBody>
      </p:sp>
      <p:sp>
        <p:nvSpPr>
          <p:cNvPr id="13" name="TextBox 1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9751870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Left arrow">
    <p:spTree>
      <p:nvGrpSpPr>
        <p:cNvPr id="1" name=""/>
        <p:cNvGrpSpPr/>
        <p:nvPr/>
      </p:nvGrpSpPr>
      <p:grpSpPr>
        <a:xfrm>
          <a:off x="0" y="0"/>
          <a:ext cx="0" cy="0"/>
          <a:chOff x="0" y="0"/>
          <a:chExt cx="0" cy="0"/>
        </a:xfrm>
      </p:grpSpPr>
      <p:sp>
        <p:nvSpPr>
          <p:cNvPr id="16" name="Freeform 14"/>
          <p:cNvSpPr/>
          <p:nvPr/>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9"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2" name="TextBox 11"/>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9"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8" name="Title 2"/>
          <p:cNvSpPr txBox="1">
            <a:spLocks/>
          </p:cNvSpPr>
          <p:nvPr/>
        </p:nvSpPr>
        <p:spPr>
          <a:xfrm>
            <a:off x="653804" y="2773154"/>
            <a:ext cx="2478638" cy="1314311"/>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3200" kern="1200" baseline="0">
                <a:solidFill>
                  <a:srgbClr val="003087"/>
                </a:solidFill>
                <a:latin typeface="+mj-lt"/>
                <a:ea typeface="+mj-ea"/>
                <a:cs typeface="+mj-cs"/>
                <a:sym typeface="Trebuchet MS" panose="020B0603020202020204" pitchFamily="34" charset="0"/>
              </a:defRPr>
            </a:lvl1pPr>
          </a:lstStyle>
          <a:p>
            <a:r>
              <a:rPr lang="en-US" dirty="0">
                <a:solidFill>
                  <a:srgbClr val="003087"/>
                </a:solidFill>
              </a:rPr>
              <a:t>Click to add title</a:t>
            </a:r>
          </a:p>
        </p:txBody>
      </p:sp>
    </p:spTree>
    <p:extLst>
      <p:ext uri="{BB962C8B-B14F-4D97-AF65-F5344CB8AC3E}">
        <p14:creationId xmlns:p14="http://schemas.microsoft.com/office/powerpoint/2010/main" val="3146814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Green left arrow">
    <p:spTree>
      <p:nvGrpSpPr>
        <p:cNvPr id="1" name=""/>
        <p:cNvGrpSpPr/>
        <p:nvPr/>
      </p:nvGrpSpPr>
      <p:grpSpPr>
        <a:xfrm>
          <a:off x="0" y="0"/>
          <a:ext cx="0" cy="0"/>
          <a:chOff x="0" y="0"/>
          <a:chExt cx="0" cy="0"/>
        </a:xfrm>
      </p:grpSpPr>
      <p:sp>
        <p:nvSpPr>
          <p:cNvPr id="16" name="Freeform 14"/>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003087">
                  <a:shade val="30000"/>
                  <a:satMod val="115000"/>
                </a:srgbClr>
              </a:gs>
              <a:gs pos="100000">
                <a:srgbClr val="0040D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defRPr>
            </a:lvl1pPr>
          </a:lstStyle>
          <a:p>
            <a:r>
              <a:rPr lang="en-US" dirty="0"/>
              <a:t>Click to add title</a:t>
            </a: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41424798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Arrow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2235563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915"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12"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3" name="Pentagon 3"/>
          <p:cNvSpPr/>
          <p:nvPr/>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003087"/>
                </a:solidFill>
                <a:latin typeface="+mj-lt"/>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1141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Green arrow one third">
    <p:spTree>
      <p:nvGrpSpPr>
        <p:cNvPr id="1" name=""/>
        <p:cNvGrpSpPr/>
        <p:nvPr/>
      </p:nvGrpSpPr>
      <p:grpSpPr>
        <a:xfrm>
          <a:off x="0" y="0"/>
          <a:ext cx="0" cy="0"/>
          <a:chOff x="0" y="0"/>
          <a:chExt cx="0" cy="0"/>
        </a:xfrm>
      </p:grpSpPr>
      <p:sp>
        <p:nvSpPr>
          <p:cNvPr id="13" name="Pentagon 3"/>
          <p:cNvSpPr/>
          <p:nvPr/>
        </p:nvSpPr>
        <p:spPr bwMode="white">
          <a:xfrm>
            <a:off x="1" y="0"/>
            <a:ext cx="5426920" cy="6858000"/>
          </a:xfrm>
          <a:prstGeom prst="homePlate">
            <a:avLst>
              <a:gd name="adj" fmla="val 12939"/>
            </a:avLst>
          </a:prstGeom>
          <a:gradFill flip="none" rotWithShape="1">
            <a:gsLst>
              <a:gs pos="0">
                <a:srgbClr val="003087">
                  <a:shade val="30000"/>
                  <a:satMod val="115000"/>
                </a:srgbClr>
              </a:gs>
              <a:gs pos="100000">
                <a:srgbClr val="00308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6" name="TextBox 1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39306264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rrow half">
    <p:spTree>
      <p:nvGrpSpPr>
        <p:cNvPr id="1" name=""/>
        <p:cNvGrpSpPr/>
        <p:nvPr/>
      </p:nvGrpSpPr>
      <p:grpSpPr>
        <a:xfrm>
          <a:off x="0" y="0"/>
          <a:ext cx="0" cy="0"/>
          <a:chOff x="0" y="0"/>
          <a:chExt cx="0" cy="0"/>
        </a:xfrm>
      </p:grpSpPr>
      <p:sp>
        <p:nvSpPr>
          <p:cNvPr id="18"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Pentagon 8"/>
          <p:cNvSpPr/>
          <p:nvPr/>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EB8"/>
                </a:solidFill>
                <a:latin typeface="+mj-lt"/>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257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Arrow half">
    <p:spTree>
      <p:nvGrpSpPr>
        <p:cNvPr id="1" name=""/>
        <p:cNvGrpSpPr/>
        <p:nvPr/>
      </p:nvGrpSpPr>
      <p:grpSpPr>
        <a:xfrm>
          <a:off x="0" y="0"/>
          <a:ext cx="0" cy="0"/>
          <a:chOff x="0" y="0"/>
          <a:chExt cx="0" cy="0"/>
        </a:xfrm>
      </p:grpSpPr>
      <p:sp>
        <p:nvSpPr>
          <p:cNvPr id="18"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Pentagon 8"/>
          <p:cNvSpPr/>
          <p:nvPr/>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3087"/>
                </a:solidFill>
                <a:latin typeface="+mj-lt"/>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0051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Green arrow half">
    <p:spTree>
      <p:nvGrpSpPr>
        <p:cNvPr id="1" name=""/>
        <p:cNvGrpSpPr/>
        <p:nvPr/>
      </p:nvGrpSpPr>
      <p:grpSpPr>
        <a:xfrm>
          <a:off x="0" y="0"/>
          <a:ext cx="0" cy="0"/>
          <a:chOff x="0" y="0"/>
          <a:chExt cx="0" cy="0"/>
        </a:xfrm>
      </p:grpSpPr>
      <p:sp>
        <p:nvSpPr>
          <p:cNvPr id="14" name="Pentagon 8"/>
          <p:cNvSpPr/>
          <p:nvPr/>
        </p:nvSpPr>
        <p:spPr bwMode="white">
          <a:xfrm>
            <a:off x="0" y="0"/>
            <a:ext cx="6363546" cy="6858000"/>
          </a:xfrm>
          <a:prstGeom prst="homePlate">
            <a:avLst>
              <a:gd name="adj" fmla="val 12939"/>
            </a:avLst>
          </a:prstGeom>
          <a:gradFill flip="none" rotWithShape="1">
            <a:gsLst>
              <a:gs pos="0">
                <a:srgbClr val="003087">
                  <a:shade val="30000"/>
                  <a:satMod val="115000"/>
                </a:srgbClr>
              </a:gs>
              <a:gs pos="100000">
                <a:srgbClr val="00308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3" name="TextBox 1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9461076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Arrow two third">
    <p:spTree>
      <p:nvGrpSpPr>
        <p:cNvPr id="1" name=""/>
        <p:cNvGrpSpPr/>
        <p:nvPr/>
      </p:nvGrpSpPr>
      <p:grpSpPr>
        <a:xfrm>
          <a:off x="0" y="0"/>
          <a:ext cx="0" cy="0"/>
          <a:chOff x="0" y="0"/>
          <a:chExt cx="0" cy="0"/>
        </a:xfrm>
      </p:grpSpPr>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9"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3087"/>
                </a:solidFill>
                <a:latin typeface="+mj-lt"/>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4770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Green arrow two third">
    <p:spTree>
      <p:nvGrpSpPr>
        <p:cNvPr id="1" name=""/>
        <p:cNvGrpSpPr/>
        <p:nvPr/>
      </p:nvGrpSpPr>
      <p:grpSpPr>
        <a:xfrm>
          <a:off x="0" y="0"/>
          <a:ext cx="0" cy="0"/>
          <a:chOff x="0" y="0"/>
          <a:chExt cx="0" cy="0"/>
        </a:xfrm>
      </p:grpSpPr>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003087">
                  <a:shade val="30000"/>
                  <a:satMod val="115000"/>
                </a:srgbClr>
              </a:gs>
              <a:gs pos="100000">
                <a:srgbClr val="003087">
                  <a:shade val="100000"/>
                  <a:satMod val="115000"/>
                </a:srgb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8" name="TextBox 1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537199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Big statement green">
    <p:spTree>
      <p:nvGrpSpPr>
        <p:cNvPr id="1" name=""/>
        <p:cNvGrpSpPr/>
        <p:nvPr/>
      </p:nvGrpSpPr>
      <p:grpSpPr>
        <a:xfrm>
          <a:off x="0" y="0"/>
          <a:ext cx="0" cy="0"/>
          <a:chOff x="0" y="0"/>
          <a:chExt cx="0" cy="0"/>
        </a:xfrm>
      </p:grpSpPr>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9"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16027307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Big statement ico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3087"/>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21169593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1378175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39"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03087"/>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21415016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Special gray">
    <p:spTree>
      <p:nvGrpSpPr>
        <p:cNvPr id="1" name=""/>
        <p:cNvGrpSpPr/>
        <p:nvPr/>
      </p:nvGrpSpPr>
      <p:grpSpPr>
        <a:xfrm>
          <a:off x="0" y="0"/>
          <a:ext cx="0" cy="0"/>
          <a:chOff x="0" y="0"/>
          <a:chExt cx="0" cy="0"/>
        </a:xfrm>
      </p:grpSpPr>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4" name="Title 3"/>
          <p:cNvSpPr>
            <a:spLocks noGrp="1"/>
          </p:cNvSpPr>
          <p:nvPr>
            <p:ph type="title" hasCustomPrompt="1"/>
          </p:nvPr>
        </p:nvSpPr>
        <p:spPr>
          <a:xfrm>
            <a:off x="630000" y="622800"/>
            <a:ext cx="10933200" cy="470898"/>
          </a:xfrm>
        </p:spPr>
        <p:txBody>
          <a:bodyPr/>
          <a:lstStyle>
            <a:lvl1pPr>
              <a:defRPr sz="3400">
                <a:solidFill>
                  <a:srgbClr val="00308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978406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8569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dirty="0">
                <a:latin typeface="+mn-lt"/>
                <a:sym typeface="Trebuchet MS" panose="020B0603020202020204" pitchFamily="34" charset="0"/>
              </a:rPr>
              <a:t>The services and materials provided by Boston Consulting Group (BCG) are subject to BCG's Standard Terms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to update these materials after the date hereof, notwithstanding that such information may become outdated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inaccurate.</a:t>
            </a:r>
          </a:p>
          <a:p>
            <a:pPr indent="0">
              <a:lnSpc>
                <a:spcPct val="100000"/>
              </a:lnSpc>
            </a:pPr>
            <a:r>
              <a:rPr lang="en-US" sz="900" b="0" dirty="0">
                <a:latin typeface="+mn-lt"/>
                <a:sym typeface="Trebuchet MS" panose="020B0603020202020204" pitchFamily="34" charset="0"/>
              </a:rPr>
              <a:t> </a:t>
            </a:r>
          </a:p>
          <a:p>
            <a:pPr indent="0">
              <a:lnSpc>
                <a:spcPct val="100000"/>
              </a:lnSpc>
            </a:pPr>
            <a:r>
              <a:rPr lang="en-US" sz="900"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indent="0">
              <a:lnSpc>
                <a:spcPct val="100000"/>
              </a:lnSpc>
            </a:pPr>
            <a:endParaRPr lang="en-US" sz="900" b="0" dirty="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latin typeface="+mn-lt"/>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36453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Green arrow half">
    <p:spTree>
      <p:nvGrpSpPr>
        <p:cNvPr id="1" name=""/>
        <p:cNvGrpSpPr/>
        <p:nvPr/>
      </p:nvGrpSpPr>
      <p:grpSpPr>
        <a:xfrm>
          <a:off x="0" y="0"/>
          <a:ext cx="0" cy="0"/>
          <a:chOff x="0" y="0"/>
          <a:chExt cx="0" cy="0"/>
        </a:xfrm>
      </p:grpSpPr>
      <p:sp>
        <p:nvSpPr>
          <p:cNvPr id="14" name="Pentagon 8"/>
          <p:cNvSpPr/>
          <p:nvPr/>
        </p:nvSpPr>
        <p:spPr bwMode="white">
          <a:xfrm>
            <a:off x="0" y="0"/>
            <a:ext cx="6363546" cy="6858000"/>
          </a:xfrm>
          <a:prstGeom prst="homePlate">
            <a:avLst>
              <a:gd name="adj" fmla="val 12939"/>
            </a:avLst>
          </a:pr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3" name="TextBox 1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6246797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End">
    <p:spTree>
      <p:nvGrpSpPr>
        <p:cNvPr id="1" name=""/>
        <p:cNvGrpSpPr/>
        <p:nvPr/>
      </p:nvGrpSpPr>
      <p:grpSpPr>
        <a:xfrm>
          <a:off x="0" y="0"/>
          <a:ext cx="0" cy="0"/>
          <a:chOff x="0" y="0"/>
          <a:chExt cx="0" cy="0"/>
        </a:xfrm>
      </p:grpSpPr>
      <p:pic>
        <p:nvPicPr>
          <p:cNvPr id="10" name="TitleAndEndImages"/>
          <p:cNvPicPr>
            <a:picLocks noChangeAspect="1"/>
          </p:cNvPicPr>
          <p:nvPr>
            <p:custDataLst>
              <p:tags r:id="rId2"/>
            </p:custDataLst>
          </p:nvPr>
        </p:nvPicPr>
        <p:blipFill rotWithShape="1">
          <a:blip r:embed="rId5" cstate="screen">
            <a:extLst>
              <a:ext uri="{28A0092B-C50C-407E-A947-70E740481C1C}">
                <a14:useLocalDpi xmlns:a14="http://schemas.microsoft.com/office/drawing/2010/main"/>
              </a:ext>
            </a:extLst>
          </a:blip>
          <a:srcRect b="-253"/>
          <a:stretch/>
        </p:blipFill>
        <p:spPr>
          <a:xfrm flipH="1">
            <a:off x="11573" y="23150"/>
            <a:ext cx="12168851" cy="6863787"/>
          </a:xfrm>
          <a:prstGeom prst="rect">
            <a:avLst/>
          </a:prstGeom>
        </p:spPr>
      </p:pic>
      <p:graphicFrame>
        <p:nvGraphicFramePr>
          <p:cNvPr id="2" name="Object 1" hidden="1"/>
          <p:cNvGraphicFramePr>
            <a:graphicFrameLocks noChangeAspect="1"/>
          </p:cNvGraphicFramePr>
          <p:nvPr>
            <p:custDataLst>
              <p:tags r:id="rId3"/>
            </p:custDataLst>
            <p:extLst>
              <p:ext uri="{D42A27DB-BD31-4B8C-83A1-F6EECF244321}">
                <p14:modId xmlns:p14="http://schemas.microsoft.com/office/powerpoint/2010/main" val="7218461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63" name="think-cell Slide" r:id="rId6" imgW="384" imgH="384" progId="TCLayout.ActiveDocument.1">
                  <p:embed/>
                </p:oleObj>
              </mc:Choice>
              <mc:Fallback>
                <p:oleObj name="think-cell Slide" r:id="rId6" imgW="384" imgH="384"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bwMode="black">
          <a:xfrm>
            <a:off x="630936" y="626200"/>
            <a:ext cx="8125200" cy="5529600"/>
          </a:xfrm>
          <a:prstGeom prst="rect">
            <a:avLst/>
          </a:prstGeom>
          <a:gradFill flip="none" rotWithShape="1">
            <a:gsLst>
              <a:gs pos="0">
                <a:srgbClr val="003087">
                  <a:shade val="30000"/>
                  <a:satMod val="115000"/>
                </a:srgbClr>
              </a:gs>
              <a:gs pos="100000">
                <a:srgbClr val="00308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531813" indent="0"/>
            <a:r>
              <a:rPr lang="en-US" sz="3600" dirty="0">
                <a:solidFill>
                  <a:schemeClr val="bg1"/>
                </a:solidFill>
                <a:latin typeface="+mn-lt"/>
                <a:sym typeface="Trebuchet MS" panose="020B0603020202020204" pitchFamily="34" charset="0"/>
              </a:rPr>
              <a:t>South London</a:t>
            </a:r>
            <a:r>
              <a:rPr lang="en-US" sz="3600" baseline="0" dirty="0">
                <a:solidFill>
                  <a:schemeClr val="bg1"/>
                </a:solidFill>
                <a:latin typeface="+mn-lt"/>
                <a:sym typeface="Trebuchet MS" panose="020B0603020202020204" pitchFamily="34" charset="0"/>
              </a:rPr>
              <a:t> </a:t>
            </a:r>
            <a:br>
              <a:rPr lang="en-US" sz="3600" baseline="0" dirty="0">
                <a:solidFill>
                  <a:schemeClr val="bg1"/>
                </a:solidFill>
                <a:latin typeface="+mn-lt"/>
                <a:sym typeface="Trebuchet MS" panose="020B0603020202020204" pitchFamily="34" charset="0"/>
              </a:rPr>
            </a:br>
            <a:r>
              <a:rPr lang="en-US" sz="3600" baseline="0" dirty="0" err="1">
                <a:solidFill>
                  <a:schemeClr val="bg1"/>
                </a:solidFill>
                <a:latin typeface="+mn-lt"/>
                <a:sym typeface="Trebuchet MS" panose="020B0603020202020204" pitchFamily="34" charset="0"/>
              </a:rPr>
              <a:t>Specialised</a:t>
            </a:r>
            <a:r>
              <a:rPr lang="en-US" sz="3600" baseline="0" dirty="0">
                <a:solidFill>
                  <a:schemeClr val="bg1"/>
                </a:solidFill>
                <a:latin typeface="+mn-lt"/>
                <a:sym typeface="Trebuchet MS" panose="020B0603020202020204" pitchFamily="34" charset="0"/>
              </a:rPr>
              <a:t> Services Alliance</a:t>
            </a:r>
            <a:endParaRPr lang="en-US" sz="36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5095324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pSp>
        <p:nvGrpSpPr>
          <p:cNvPr id="49" name="Group 48"/>
          <p:cNvGrpSpPr/>
          <p:nvPr/>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51" name="Baselines / anchors"/>
            <p:cNvGrpSpPr/>
            <p:nvPr/>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58" name="Five column measure"/>
            <p:cNvGrpSpPr/>
            <p:nvPr/>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60" name="Footnote example"/>
            <p:cNvSpPr txBox="1"/>
            <p:nvPr/>
          </p:nvSpPr>
          <p:spPr>
            <a:xfrm>
              <a:off x="630000" y="6282941"/>
              <a:ext cx="9030914" cy="276999"/>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a:t>
              </a:r>
            </a:p>
          </p:txBody>
        </p:sp>
      </p:grpSp>
    </p:spTree>
    <p:extLst>
      <p:ext uri="{BB962C8B-B14F-4D97-AF65-F5344CB8AC3E}">
        <p14:creationId xmlns:p14="http://schemas.microsoft.com/office/powerpoint/2010/main" val="35752884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D. 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7799940-E155-463B-8F45-2884EFB33AB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1"/>
            <a:ext cx="12192000" cy="5245797"/>
          </a:xfrm>
          <a:prstGeom prst="rect">
            <a:avLst/>
          </a:prstGeom>
        </p:spPr>
      </p:pic>
      <p:sp>
        <p:nvSpPr>
          <p:cNvPr id="19" name="Overlay">
            <a:extLst>
              <a:ext uri="{FF2B5EF4-FFF2-40B4-BE49-F238E27FC236}">
                <a16:creationId xmlns:a16="http://schemas.microsoft.com/office/drawing/2014/main" id="{5B9012DB-4704-4ED7-859A-F1A61DD9BB88}"/>
              </a:ext>
            </a:extLst>
          </p:cNvPr>
          <p:cNvSpPr/>
          <p:nvPr>
            <p:custDataLst>
              <p:tags r:id="rId2"/>
            </p:custDataLst>
          </p:nvPr>
        </p:nvSpPr>
        <p:spPr>
          <a:xfrm>
            <a:off x="0" y="0"/>
            <a:ext cx="12192000" cy="5235521"/>
          </a:xfrm>
          <a:prstGeom prst="rect">
            <a:avLst/>
          </a:prstGeom>
          <a:solidFill>
            <a:schemeClr val="bg1">
              <a:alpha val="57000"/>
            </a:schemeClr>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endParaRPr>
          </a:p>
        </p:txBody>
      </p:sp>
      <p:graphicFrame>
        <p:nvGraphicFramePr>
          <p:cNvPr id="3" name="Object 2" hidden="1"/>
          <p:cNvGraphicFramePr>
            <a:graphicFrameLocks noChangeAspect="1"/>
          </p:cNvGraphicFramePr>
          <p:nvPr>
            <p:custDataLst>
              <p:tags r:id="rId3"/>
            </p:custDataLst>
            <p:extLst>
              <p:ext uri="{D42A27DB-BD31-4B8C-83A1-F6EECF244321}">
                <p14:modId xmlns:p14="http://schemas.microsoft.com/office/powerpoint/2010/main" val="11157374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7" name="think-cell Slide" r:id="rId7" imgW="384" imgH="384" progId="TCLayout.ActiveDocument.1">
                  <p:embed/>
                </p:oleObj>
              </mc:Choice>
              <mc:Fallback>
                <p:oleObj name="think-cell Slide" r:id="rId7" imgW="384" imgH="384" progId="TCLayout.ActiveDocument.1">
                  <p:embed/>
                  <p:pic>
                    <p:nvPicPr>
                      <p:cNvPr id="3" name="Object 2"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4"/>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8" name="Picture 17"/>
          <p:cNvPicPr>
            <a:picLocks noChangeAspect="1"/>
          </p:cNvPicPr>
          <p:nvPr/>
        </p:nvPicPr>
        <p:blipFill rotWithShape="1">
          <a:blip r:embed="rId9" cstate="email">
            <a:extLst>
              <a:ext uri="{28A0092B-C50C-407E-A947-70E740481C1C}">
                <a14:useLocalDpi xmlns:a14="http://schemas.microsoft.com/office/drawing/2010/main"/>
              </a:ext>
            </a:extLst>
          </a:blip>
          <a:srcRect l="1731" t="8741" r="102" b="27"/>
          <a:stretch/>
        </p:blipFill>
        <p:spPr>
          <a:xfrm rot="16200000" flipH="1">
            <a:off x="8471921" y="1973272"/>
            <a:ext cx="580573" cy="6858000"/>
          </a:xfrm>
          <a:prstGeom prst="rect">
            <a:avLst/>
          </a:prstGeom>
        </p:spPr>
      </p:pic>
      <p:sp>
        <p:nvSpPr>
          <p:cNvPr id="21" name="Rectangle 20"/>
          <p:cNvSpPr/>
          <p:nvPr/>
        </p:nvSpPr>
        <p:spPr bwMode="black">
          <a:xfrm>
            <a:off x="630936" y="626200"/>
            <a:ext cx="8125200" cy="5529600"/>
          </a:xfrm>
          <a:prstGeom prst="rect">
            <a:avLst/>
          </a:prstGeom>
          <a:gradFill flip="none" rotWithShape="1">
            <a:gsLst>
              <a:gs pos="0">
                <a:srgbClr val="003087">
                  <a:shade val="30000"/>
                  <a:satMod val="115000"/>
                </a:srgbClr>
              </a:gs>
              <a:gs pos="100000">
                <a:srgbClr val="00308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2"/>
            <a:ext cx="6868800" cy="3138423"/>
          </a:xfrm>
        </p:spPr>
        <p:txBody>
          <a:bodyPr anchor="b">
            <a:normAutofit/>
          </a:bodyPr>
          <a:lstStyle>
            <a:lvl1pPr algn="l">
              <a:lnSpc>
                <a:spcPct val="93000"/>
              </a:lnSpc>
              <a:defRPr sz="5400">
                <a:solidFill>
                  <a:schemeClr val="bg1"/>
                </a:solidFill>
                <a:latin typeface="+mj-lt"/>
                <a:sym typeface="Trebuchet MS" panose="020B0603020202020204" pitchFamily="34" charset="0"/>
              </a:defRPr>
            </a:lvl1pPr>
          </a:lstStyle>
          <a:p>
            <a:r>
              <a:rPr lang="en-US" dirty="0"/>
              <a:t>Title in Title Case</a:t>
            </a:r>
          </a:p>
        </p:txBody>
      </p:sp>
    </p:spTree>
    <p:extLst>
      <p:ext uri="{BB962C8B-B14F-4D97-AF65-F5344CB8AC3E}">
        <p14:creationId xmlns:p14="http://schemas.microsoft.com/office/powerpoint/2010/main" val="29166400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7046065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35" name="think-cell Slide" r:id="rId6" imgW="384" imgH="384" progId="TCLayout.ActiveDocument.1">
                  <p:embed/>
                </p:oleObj>
              </mc:Choice>
              <mc:Fallback>
                <p:oleObj name="think-cell Slide" r:id="rId6" imgW="384" imgH="384"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1731" t="8741" r="102" b="27"/>
          <a:stretch/>
        </p:blipFill>
        <p:spPr>
          <a:xfrm rot="16200000" flipH="1">
            <a:off x="8471921" y="1973272"/>
            <a:ext cx="580573" cy="6858000"/>
          </a:xfrm>
          <a:prstGeom prst="rect">
            <a:avLst/>
          </a:prstGeom>
        </p:spPr>
      </p:pic>
      <p:pic>
        <p:nvPicPr>
          <p:cNvPr id="15" name="TitleAndEndImages"/>
          <p:cNvPicPr>
            <a:picLocks noChangeAspect="1"/>
          </p:cNvPicPr>
          <p:nvPr>
            <p:custDataLst>
              <p:tags r:id="rId4"/>
            </p:custDataLst>
          </p:nvPr>
        </p:nvPicPr>
        <p:blipFill>
          <a:blip r:embed="rId9"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flipH="1">
            <a:off x="-52253" y="-112364"/>
            <a:ext cx="12243461" cy="5443664"/>
          </a:xfrm>
          <a:prstGeom prst="rect">
            <a:avLst/>
          </a:prstGeom>
        </p:spPr>
      </p:pic>
      <p:sp>
        <p:nvSpPr>
          <p:cNvPr id="21" name="Rectangle 20"/>
          <p:cNvSpPr/>
          <p:nvPr/>
        </p:nvSpPr>
        <p:spPr bwMode="black">
          <a:xfrm>
            <a:off x="630936" y="626200"/>
            <a:ext cx="7778121" cy="5529600"/>
          </a:xfrm>
          <a:prstGeom prst="rect">
            <a:avLst/>
          </a:prstGeom>
          <a:solidFill>
            <a:srgbClr val="005EB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575390" cy="327148"/>
          </a:xfrm>
          <a:prstGeom prst="rect">
            <a:avLst/>
          </a:prstGeom>
          <a:noFill/>
        </p:spPr>
        <p:txBody>
          <a:bodyPr anchor="ctr"/>
          <a:lstStyle>
            <a:lvl1pPr algn="l">
              <a:lnSpc>
                <a:spcPct val="110000"/>
              </a:lnSpc>
              <a:buNone/>
              <a:defRPr sz="1200" b="1" cap="all" baseline="0">
                <a:solidFill>
                  <a:srgbClr val="37373A"/>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6"/>
            <a:ext cx="6575390" cy="436195"/>
          </a:xfrm>
          <a:prstGeom prst="rect">
            <a:avLst/>
          </a:prstGeom>
        </p:spPr>
        <p:txBody>
          <a:bodyPr anchor="ctr"/>
          <a:lstStyle>
            <a:lvl1pPr marL="0" indent="0" algn="l">
              <a:lnSpc>
                <a:spcPct val="110000"/>
              </a:lnSpc>
              <a:buNone/>
              <a:defRPr sz="1600" baseline="0">
                <a:solidFill>
                  <a:srgbClr val="37373A"/>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2"/>
            <a:ext cx="657539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dirty="0"/>
              <a:t>Title in Title Case</a:t>
            </a:r>
          </a:p>
        </p:txBody>
      </p:sp>
      <p:pic>
        <p:nvPicPr>
          <p:cNvPr id="2" name="Picture 1"/>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9139319" y="255432"/>
            <a:ext cx="2321626" cy="1432407"/>
          </a:xfrm>
          <a:prstGeom prst="rect">
            <a:avLst/>
          </a:prstGeom>
        </p:spPr>
      </p:pic>
      <p:sp>
        <p:nvSpPr>
          <p:cNvPr id="16" name="TextBox 15">
            <a:extLst>
              <a:ext uri="{FF2B5EF4-FFF2-40B4-BE49-F238E27FC236}">
                <a16:creationId xmlns:a16="http://schemas.microsoft.com/office/drawing/2014/main" id="{0D05A6B1-0D95-4E9A-997E-4B617E5D4AFD}"/>
              </a:ext>
            </a:extLst>
          </p:cNvPr>
          <p:cNvSpPr txBox="1"/>
          <p:nvPr userDrawn="1"/>
        </p:nvSpPr>
        <p:spPr>
          <a:xfrm>
            <a:off x="7378391" y="5491237"/>
            <a:ext cx="4731014" cy="101566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rmAutofit/>
          </a:bodyPr>
          <a:lstStyle/>
          <a:p>
            <a:endParaRPr lang="en-GB" sz="1200" dirty="0">
              <a:solidFill>
                <a:srgbClr val="37373A"/>
              </a:solidFill>
            </a:endParaRPr>
          </a:p>
        </p:txBody>
      </p:sp>
      <p:sp>
        <p:nvSpPr>
          <p:cNvPr id="5" name="Rectangle 4"/>
          <p:cNvSpPr/>
          <p:nvPr userDrawn="1"/>
        </p:nvSpPr>
        <p:spPr>
          <a:xfrm>
            <a:off x="8101876" y="5721605"/>
            <a:ext cx="4007529" cy="1015663"/>
          </a:xfrm>
          <a:prstGeom prst="rect">
            <a:avLst/>
          </a:prstGeom>
        </p:spPr>
        <p:txBody>
          <a:bodyPr wrap="square">
            <a:spAutoFit/>
          </a:bodyPr>
          <a:lstStyle/>
          <a:p>
            <a:pPr marL="0" indent="0" algn="r">
              <a:buFont typeface="Trebuchet MS" panose="020B0603020202020204" pitchFamily="34" charset="0"/>
              <a:buNone/>
            </a:pPr>
            <a:r>
              <a:rPr lang="en-GB" sz="1200" dirty="0">
                <a:solidFill>
                  <a:srgbClr val="37373A"/>
                </a:solidFill>
              </a:rPr>
              <a:t>Guy’s and St </a:t>
            </a:r>
            <a:r>
              <a:rPr lang="en-GB" sz="1200" dirty="0" err="1">
                <a:solidFill>
                  <a:srgbClr val="37373A"/>
                </a:solidFill>
              </a:rPr>
              <a:t>Thomas’</a:t>
            </a:r>
            <a:r>
              <a:rPr lang="en-GB" sz="1200" dirty="0">
                <a:solidFill>
                  <a:srgbClr val="37373A"/>
                </a:solidFill>
              </a:rPr>
              <a:t> NHS Foundation Trust</a:t>
            </a:r>
          </a:p>
          <a:p>
            <a:pPr marL="0" indent="0" algn="r">
              <a:buFont typeface="Trebuchet MS" panose="020B0603020202020204" pitchFamily="34" charset="0"/>
              <a:buNone/>
            </a:pPr>
            <a:r>
              <a:rPr lang="en-GB" sz="1200" dirty="0">
                <a:solidFill>
                  <a:srgbClr val="37373A"/>
                </a:solidFill>
              </a:rPr>
              <a:t>King’s College Hospital NHS Foundation Trust</a:t>
            </a:r>
          </a:p>
          <a:p>
            <a:pPr marL="0" indent="0" algn="r">
              <a:buFont typeface="Trebuchet MS" panose="020B0603020202020204" pitchFamily="34" charset="0"/>
              <a:buNone/>
            </a:pPr>
            <a:r>
              <a:rPr lang="en-GB" sz="1200" dirty="0">
                <a:solidFill>
                  <a:srgbClr val="37373A"/>
                </a:solidFill>
              </a:rPr>
              <a:t>St George’s University Hospitals NHS Foundation Trust</a:t>
            </a:r>
          </a:p>
          <a:p>
            <a:pPr marL="0" indent="0" algn="r">
              <a:buFont typeface="Trebuchet MS" panose="020B0603020202020204" pitchFamily="34" charset="0"/>
              <a:buNone/>
            </a:pPr>
            <a:r>
              <a:rPr lang="en-GB" sz="1200" dirty="0">
                <a:solidFill>
                  <a:srgbClr val="37373A"/>
                </a:solidFill>
              </a:rPr>
              <a:t>Our Healthier South East London ICS</a:t>
            </a:r>
          </a:p>
          <a:p>
            <a:pPr marL="0" indent="0" algn="r">
              <a:buFont typeface="Trebuchet MS" panose="020B0603020202020204" pitchFamily="34" charset="0"/>
              <a:buNone/>
            </a:pPr>
            <a:r>
              <a:rPr lang="en-GB" sz="1200" dirty="0">
                <a:solidFill>
                  <a:srgbClr val="37373A"/>
                </a:solidFill>
              </a:rPr>
              <a:t>South West London Health and Care Partnership</a:t>
            </a:r>
            <a:r>
              <a:rPr lang="en-GB" sz="1200" baseline="0" dirty="0">
                <a:solidFill>
                  <a:srgbClr val="37373A"/>
                </a:solidFill>
              </a:rPr>
              <a:t> ICS</a:t>
            </a:r>
            <a:endParaRPr lang="en-GB" sz="1200" dirty="0">
              <a:solidFill>
                <a:srgbClr val="37373A"/>
              </a:solidFill>
            </a:endParaRPr>
          </a:p>
        </p:txBody>
      </p:sp>
    </p:spTree>
    <p:extLst>
      <p:ext uri="{BB962C8B-B14F-4D97-AF65-F5344CB8AC3E}">
        <p14:creationId xmlns:p14="http://schemas.microsoft.com/office/powerpoint/2010/main" val="1095720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EB8"/>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3755532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solidFill>
                  <a:srgbClr val="005EB8"/>
                </a:solidFill>
              </a:defRPr>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vl1pPr>
            <a:lvl2pPr>
              <a:lnSpc>
                <a:spcPct val="100000"/>
              </a:lnSpc>
              <a:spcBef>
                <a:spcPts val="0"/>
              </a:spcBef>
              <a:spcAft>
                <a:spcPts val="0"/>
              </a:spcAft>
              <a:buClr>
                <a:srgbClr val="005EB8"/>
              </a:buClr>
              <a:defRPr sz="2000"/>
            </a:lvl2pPr>
            <a:lvl3pPr>
              <a:lnSpc>
                <a:spcPct val="100000"/>
              </a:lnSpc>
              <a:spcBef>
                <a:spcPts val="0"/>
              </a:spcBef>
              <a:spcAft>
                <a:spcPts val="0"/>
              </a:spcAft>
              <a:buClr>
                <a:srgbClr val="005EB8"/>
              </a:buClr>
              <a:defRPr sz="2000"/>
            </a:lvl3pPr>
            <a:lvl4pPr>
              <a:lnSpc>
                <a:spcPct val="100000"/>
              </a:lnSpc>
              <a:spcBef>
                <a:spcPts val="0"/>
              </a:spcBef>
              <a:spcAft>
                <a:spcPts val="0"/>
              </a:spcAft>
              <a:defRPr sz="2400">
                <a:solidFill>
                  <a:srgbClr val="005EB8"/>
                </a:solidFill>
              </a:defRPr>
            </a:lvl4pPr>
            <a:lvl5pPr>
              <a:lnSpc>
                <a:spcPct val="100000"/>
              </a:lnSpc>
              <a:spcBef>
                <a:spcPts val="0"/>
              </a:spcBef>
              <a:spcAft>
                <a:spcPts val="0"/>
              </a:spcAft>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85726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Gray slice heading">
    <p:spTree>
      <p:nvGrpSpPr>
        <p:cNvPr id="1" name=""/>
        <p:cNvGrpSpPr/>
        <p:nvPr/>
      </p:nvGrpSpPr>
      <p:grpSpPr>
        <a:xfrm>
          <a:off x="0" y="0"/>
          <a:ext cx="0" cy="0"/>
          <a:chOff x="0" y="0"/>
          <a:chExt cx="0" cy="0"/>
        </a:xfrm>
      </p:grpSpPr>
      <p:sp>
        <p:nvSpPr>
          <p:cNvPr id="8" name="Rectangle 7"/>
          <p:cNvSpPr/>
          <p:nvPr/>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ndParaRPr>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rgbClr val="005EB8"/>
                </a:solidFill>
                <a:latin typeface="+mj-lt"/>
              </a:defRPr>
            </a:lvl1pPr>
          </a:lstStyle>
          <a:p>
            <a:r>
              <a:rPr lang="en-US" dirty="0"/>
              <a:t>Click to add title</a:t>
            </a:r>
          </a:p>
        </p:txBody>
      </p:sp>
    </p:spTree>
    <p:extLst>
      <p:ext uri="{BB962C8B-B14F-4D97-AF65-F5344CB8AC3E}">
        <p14:creationId xmlns:p14="http://schemas.microsoft.com/office/powerpoint/2010/main" val="27728157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Section header line">
    <p:spTree>
      <p:nvGrpSpPr>
        <p:cNvPr id="1" name=""/>
        <p:cNvGrpSpPr/>
        <p:nvPr/>
      </p:nvGrpSpPr>
      <p:grpSpPr>
        <a:xfrm>
          <a:off x="0" y="0"/>
          <a:ext cx="0" cy="0"/>
          <a:chOff x="0" y="0"/>
          <a:chExt cx="0" cy="0"/>
        </a:xfrm>
      </p:grpSpPr>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rgbClr val="005EB8"/>
                </a:solidFill>
                <a:latin typeface="+mj-lt"/>
                <a:sym typeface="Trebuchet MS" panose="020B0603020202020204" pitchFamily="34" charset="0"/>
              </a:defRPr>
            </a:lvl1pPr>
          </a:lstStyle>
          <a:p>
            <a:r>
              <a:rPr lang="en-US" dirty="0"/>
              <a:t>Click to add big statement text</a:t>
            </a:r>
          </a:p>
        </p:txBody>
      </p:sp>
      <p:cxnSp>
        <p:nvCxnSpPr>
          <p:cNvPr id="148" name="Straight Connector 147"/>
          <p:cNvCxnSpPr/>
          <p:nvPr/>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55774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White one thir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20" name="TextBox 19"/>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Rectangle 25"/>
          <p:cNvSpPr/>
          <p:nvPr/>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rgbClr val="005EB8"/>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2427983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Green highlight">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3" name="Rectangle 12"/>
          <p:cNvSpPr/>
          <p:nvPr/>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7" name="TextBox 16"/>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EB8"/>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20711198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rrow two third">
    <p:spTree>
      <p:nvGrpSpPr>
        <p:cNvPr id="1" name=""/>
        <p:cNvGrpSpPr/>
        <p:nvPr/>
      </p:nvGrpSpPr>
      <p:grpSpPr>
        <a:xfrm>
          <a:off x="0" y="0"/>
          <a:ext cx="0" cy="0"/>
          <a:chOff x="0" y="0"/>
          <a:chExt cx="0" cy="0"/>
        </a:xfrm>
      </p:grpSpPr>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9"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EB8"/>
                </a:solidFill>
                <a:latin typeface="+mj-lt"/>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7981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Green one thir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dirty="0"/>
              <a:t>Click to add title</a:t>
            </a:r>
          </a:p>
        </p:txBody>
      </p:sp>
      <p:sp>
        <p:nvSpPr>
          <p:cNvPr id="13" name="Rectangle 12"/>
          <p:cNvSpPr/>
          <p:nvPr/>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81059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Green half">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2" name="Rectangle 11"/>
          <p:cNvSpPr/>
          <p:nvPr/>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875396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Green two thir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0" name="Rectangle 9"/>
          <p:cNvSpPr/>
          <p:nvPr/>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edit title</a:t>
            </a:r>
          </a:p>
        </p:txBody>
      </p:sp>
      <p:sp>
        <p:nvSpPr>
          <p:cNvPr id="13" name="TextBox 1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274901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Left arrow">
    <p:spTree>
      <p:nvGrpSpPr>
        <p:cNvPr id="1" name=""/>
        <p:cNvGrpSpPr/>
        <p:nvPr/>
      </p:nvGrpSpPr>
      <p:grpSpPr>
        <a:xfrm>
          <a:off x="0" y="0"/>
          <a:ext cx="0" cy="0"/>
          <a:chOff x="0" y="0"/>
          <a:chExt cx="0" cy="0"/>
        </a:xfrm>
      </p:grpSpPr>
      <p:sp>
        <p:nvSpPr>
          <p:cNvPr id="16" name="Freeform 14"/>
          <p:cNvSpPr/>
          <p:nvPr/>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9"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2" name="TextBox 11"/>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9"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1" name="Title 2"/>
          <p:cNvSpPr txBox="1">
            <a:spLocks/>
          </p:cNvSpPr>
          <p:nvPr/>
        </p:nvSpPr>
        <p:spPr>
          <a:xfrm>
            <a:off x="653804" y="2773154"/>
            <a:ext cx="2478638" cy="1314311"/>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3200" b="0" kern="1200" cap="none" spc="0" baseline="0">
                <a:ln>
                  <a:noFill/>
                </a:ln>
                <a:solidFill>
                  <a:srgbClr val="005EB8"/>
                </a:solidFill>
                <a:effectLst/>
                <a:latin typeface="+mj-lt"/>
                <a:ea typeface="+mj-ea"/>
                <a:cs typeface="+mj-cs"/>
                <a:sym typeface="Trebuchet MS" panose="020B0603020202020204" pitchFamily="34" charset="0"/>
              </a:defRPr>
            </a:lvl1pPr>
          </a:lstStyle>
          <a:p>
            <a:r>
              <a:rPr lang="en-US" dirty="0">
                <a:solidFill>
                  <a:srgbClr val="005EB8"/>
                </a:solidFill>
              </a:rPr>
              <a:t>Click to add title</a:t>
            </a:r>
          </a:p>
        </p:txBody>
      </p:sp>
    </p:spTree>
    <p:extLst>
      <p:ext uri="{BB962C8B-B14F-4D97-AF65-F5344CB8AC3E}">
        <p14:creationId xmlns:p14="http://schemas.microsoft.com/office/powerpoint/2010/main" val="14724432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Green left arrow">
    <p:spTree>
      <p:nvGrpSpPr>
        <p:cNvPr id="1" name=""/>
        <p:cNvGrpSpPr/>
        <p:nvPr/>
      </p:nvGrpSpPr>
      <p:grpSpPr>
        <a:xfrm>
          <a:off x="0" y="0"/>
          <a:ext cx="0" cy="0"/>
          <a:chOff x="0" y="0"/>
          <a:chExt cx="0" cy="0"/>
        </a:xfrm>
      </p:grpSpPr>
      <p:sp>
        <p:nvSpPr>
          <p:cNvPr id="16" name="Freeform 14"/>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defRPr>
            </a:lvl1pPr>
          </a:lstStyle>
          <a:p>
            <a:r>
              <a:rPr lang="en-US" dirty="0"/>
              <a:t>Click to add title</a:t>
            </a: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407967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Arrow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3214289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059"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12"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3" name="Pentagon 3"/>
          <p:cNvSpPr/>
          <p:nvPr/>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005EB8"/>
                </a:solidFill>
                <a:latin typeface="+mj-lt"/>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498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Green arrow one third">
    <p:spTree>
      <p:nvGrpSpPr>
        <p:cNvPr id="1" name=""/>
        <p:cNvGrpSpPr/>
        <p:nvPr/>
      </p:nvGrpSpPr>
      <p:grpSpPr>
        <a:xfrm>
          <a:off x="0" y="0"/>
          <a:ext cx="0" cy="0"/>
          <a:chOff x="0" y="0"/>
          <a:chExt cx="0" cy="0"/>
        </a:xfrm>
      </p:grpSpPr>
      <p:sp>
        <p:nvSpPr>
          <p:cNvPr id="13" name="Pentagon 3"/>
          <p:cNvSpPr/>
          <p:nvPr/>
        </p:nvSpPr>
        <p:spPr bwMode="white">
          <a:xfrm>
            <a:off x="1" y="0"/>
            <a:ext cx="5426920" cy="6858000"/>
          </a:xfrm>
          <a:prstGeom prst="homePlate">
            <a:avLst>
              <a:gd name="adj" fmla="val 12939"/>
            </a:avLst>
          </a:pr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6" name="TextBox 1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41071673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Arrow half">
    <p:spTree>
      <p:nvGrpSpPr>
        <p:cNvPr id="1" name=""/>
        <p:cNvGrpSpPr/>
        <p:nvPr/>
      </p:nvGrpSpPr>
      <p:grpSpPr>
        <a:xfrm>
          <a:off x="0" y="0"/>
          <a:ext cx="0" cy="0"/>
          <a:chOff x="0" y="0"/>
          <a:chExt cx="0" cy="0"/>
        </a:xfrm>
      </p:grpSpPr>
      <p:sp>
        <p:nvSpPr>
          <p:cNvPr id="18"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Pentagon 8"/>
          <p:cNvSpPr/>
          <p:nvPr/>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EB8"/>
                </a:solidFill>
                <a:latin typeface="+mj-lt"/>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9077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Green arrow half">
    <p:spTree>
      <p:nvGrpSpPr>
        <p:cNvPr id="1" name=""/>
        <p:cNvGrpSpPr/>
        <p:nvPr/>
      </p:nvGrpSpPr>
      <p:grpSpPr>
        <a:xfrm>
          <a:off x="0" y="0"/>
          <a:ext cx="0" cy="0"/>
          <a:chOff x="0" y="0"/>
          <a:chExt cx="0" cy="0"/>
        </a:xfrm>
      </p:grpSpPr>
      <p:sp>
        <p:nvSpPr>
          <p:cNvPr id="14" name="Pentagon 8"/>
          <p:cNvSpPr/>
          <p:nvPr/>
        </p:nvSpPr>
        <p:spPr bwMode="white">
          <a:xfrm>
            <a:off x="0" y="0"/>
            <a:ext cx="6363546" cy="6858000"/>
          </a:xfrm>
          <a:prstGeom prst="homePlate">
            <a:avLst>
              <a:gd name="adj" fmla="val 12939"/>
            </a:avLst>
          </a:pr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3" name="TextBox 1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3775525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Arrow two third">
    <p:spTree>
      <p:nvGrpSpPr>
        <p:cNvPr id="1" name=""/>
        <p:cNvGrpSpPr/>
        <p:nvPr/>
      </p:nvGrpSpPr>
      <p:grpSpPr>
        <a:xfrm>
          <a:off x="0" y="0"/>
          <a:ext cx="0" cy="0"/>
          <a:chOff x="0" y="0"/>
          <a:chExt cx="0" cy="0"/>
        </a:xfrm>
      </p:grpSpPr>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9"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EB8"/>
                </a:solidFill>
                <a:latin typeface="+mj-lt"/>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7339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Green arrow two third">
    <p:spTree>
      <p:nvGrpSpPr>
        <p:cNvPr id="1" name=""/>
        <p:cNvGrpSpPr/>
        <p:nvPr/>
      </p:nvGrpSpPr>
      <p:grpSpPr>
        <a:xfrm>
          <a:off x="0" y="0"/>
          <a:ext cx="0" cy="0"/>
          <a:chOff x="0" y="0"/>
          <a:chExt cx="0" cy="0"/>
        </a:xfrm>
      </p:grpSpPr>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8" name="TextBox 1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24389168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Green arrow two third">
    <p:spTree>
      <p:nvGrpSpPr>
        <p:cNvPr id="1" name=""/>
        <p:cNvGrpSpPr/>
        <p:nvPr/>
      </p:nvGrpSpPr>
      <p:grpSpPr>
        <a:xfrm>
          <a:off x="0" y="0"/>
          <a:ext cx="0" cy="0"/>
          <a:chOff x="0" y="0"/>
          <a:chExt cx="0" cy="0"/>
        </a:xfrm>
      </p:grpSpPr>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8" name="TextBox 1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2035231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Agenda D. Table of Content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8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17"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20" name="TextBox 19"/>
          <p:cNvSpPr txBox="1"/>
          <p:nvPr/>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005EB8"/>
                </a:solidFill>
                <a:latin typeface="Trebuchet MS" panose="020B0603020202020204" pitchFamily="34" charset="0"/>
                <a:sym typeface="Trebuchet MS" panose="020B0603020202020204" pitchFamily="34" charset="0"/>
              </a:rPr>
              <a:t>Table of contents</a:t>
            </a:r>
          </a:p>
        </p:txBody>
      </p:sp>
      <p:sp>
        <p:nvSpPr>
          <p:cNvPr id="19" name="TextBox 18"/>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pic>
        <p:nvPicPr>
          <p:cNvPr id="9"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6214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6534415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107"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05EB8"/>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2339050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dirty="0">
                <a:latin typeface="+mn-lt"/>
                <a:sym typeface="Trebuchet MS" panose="020B0603020202020204" pitchFamily="34" charset="0"/>
              </a:rPr>
              <a:t>The services and materials provided by Boston Consulting Group (BCG) are subject to BCG's Standard Terms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to update these materials after the date hereof, notwithstanding that such information may become outdated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inaccurate.</a:t>
            </a:r>
          </a:p>
          <a:p>
            <a:pPr indent="0">
              <a:lnSpc>
                <a:spcPct val="100000"/>
              </a:lnSpc>
            </a:pPr>
            <a:r>
              <a:rPr lang="en-US" sz="900" b="0" dirty="0">
                <a:latin typeface="+mn-lt"/>
                <a:sym typeface="Trebuchet MS" panose="020B0603020202020204" pitchFamily="34" charset="0"/>
              </a:rPr>
              <a:t> </a:t>
            </a:r>
          </a:p>
          <a:p>
            <a:pPr indent="0">
              <a:lnSpc>
                <a:spcPct val="100000"/>
              </a:lnSpc>
            </a:pPr>
            <a:r>
              <a:rPr lang="en-US" sz="900"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indent="0">
              <a:lnSpc>
                <a:spcPct val="100000"/>
              </a:lnSpc>
            </a:pPr>
            <a:endParaRPr lang="en-US" sz="900" b="0" dirty="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latin typeface="+mn-lt"/>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7246969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10" name="TitleAndEndImages"/>
          <p:cNvPicPr>
            <a:picLocks noChangeAspect="1"/>
          </p:cNvPicPr>
          <p:nvPr>
            <p:custDataLst>
              <p:tags r:id="rId2"/>
            </p:custDataLst>
          </p:nvPr>
        </p:nvPicPr>
        <p:blipFill rotWithShape="1">
          <a:blip r:embed="rId5" cstate="screen">
            <a:duotone>
              <a:schemeClr val="bg2">
                <a:shade val="45000"/>
                <a:satMod val="135000"/>
              </a:schemeClr>
              <a:prstClr val="white"/>
            </a:duotone>
            <a:extLst>
              <a:ext uri="{28A0092B-C50C-407E-A947-70E740481C1C}">
                <a14:useLocalDpi xmlns:a14="http://schemas.microsoft.com/office/drawing/2010/main"/>
              </a:ext>
            </a:extLst>
          </a:blip>
          <a:srcRect b="-253"/>
          <a:stretch/>
        </p:blipFill>
        <p:spPr>
          <a:xfrm flipH="1">
            <a:off x="23148" y="0"/>
            <a:ext cx="12168851" cy="6863787"/>
          </a:xfrm>
          <a:prstGeom prst="rect">
            <a:avLst/>
          </a:prstGeom>
        </p:spPr>
      </p:pic>
      <p:graphicFrame>
        <p:nvGraphicFramePr>
          <p:cNvPr id="2" name="Object 1" hidden="1"/>
          <p:cNvGraphicFramePr>
            <a:graphicFrameLocks noChangeAspect="1"/>
          </p:cNvGraphicFramePr>
          <p:nvPr>
            <p:custDataLst>
              <p:tags r:id="rId3"/>
            </p:custDataLst>
            <p:extLst>
              <p:ext uri="{D42A27DB-BD31-4B8C-83A1-F6EECF244321}">
                <p14:modId xmlns:p14="http://schemas.microsoft.com/office/powerpoint/2010/main" val="19442477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131" name="think-cell Slide" r:id="rId6" imgW="384" imgH="384" progId="TCLayout.ActiveDocument.1">
                  <p:embed/>
                </p:oleObj>
              </mc:Choice>
              <mc:Fallback>
                <p:oleObj name="think-cell Slide" r:id="rId6" imgW="384" imgH="384"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bwMode="black">
          <a:xfrm>
            <a:off x="714756" y="799819"/>
            <a:ext cx="7527201" cy="5529600"/>
          </a:xfrm>
          <a:prstGeom prst="rect">
            <a:avLst/>
          </a:pr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pic>
        <p:nvPicPr>
          <p:cNvPr id="6" name="Picture 5"/>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139319" y="255432"/>
            <a:ext cx="2321626" cy="1432407"/>
          </a:xfrm>
          <a:prstGeom prst="rect">
            <a:avLst/>
          </a:prstGeom>
        </p:spPr>
      </p:pic>
      <p:sp>
        <p:nvSpPr>
          <p:cNvPr id="4" name="Text Placeholder 3"/>
          <p:cNvSpPr>
            <a:spLocks noGrp="1"/>
          </p:cNvSpPr>
          <p:nvPr>
            <p:ph type="body" sz="quarter" idx="10" hasCustomPrompt="1"/>
          </p:nvPr>
        </p:nvSpPr>
        <p:spPr>
          <a:xfrm>
            <a:off x="1631959" y="3104867"/>
            <a:ext cx="3276600" cy="654050"/>
          </a:xfrm>
        </p:spPr>
        <p:txBody>
          <a:bodyPr/>
          <a:lstStyle>
            <a:lvl1pPr>
              <a:defRPr sz="400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Section break</a:t>
            </a:r>
            <a:endParaRPr lang="en-GB" dirty="0"/>
          </a:p>
        </p:txBody>
      </p:sp>
      <p:sp>
        <p:nvSpPr>
          <p:cNvPr id="9" name="Rectangle 8"/>
          <p:cNvSpPr/>
          <p:nvPr userDrawn="1"/>
        </p:nvSpPr>
        <p:spPr>
          <a:xfrm>
            <a:off x="8101876" y="5721605"/>
            <a:ext cx="4007529" cy="1015663"/>
          </a:xfrm>
          <a:prstGeom prst="rect">
            <a:avLst/>
          </a:prstGeom>
        </p:spPr>
        <p:txBody>
          <a:bodyPr wrap="square">
            <a:spAutoFit/>
          </a:bodyPr>
          <a:lstStyle/>
          <a:p>
            <a:pPr marL="0" indent="0" algn="r">
              <a:buFont typeface="Trebuchet MS" panose="020B0603020202020204" pitchFamily="34" charset="0"/>
              <a:buNone/>
            </a:pPr>
            <a:r>
              <a:rPr lang="en-GB" sz="1200" dirty="0">
                <a:solidFill>
                  <a:srgbClr val="37373A"/>
                </a:solidFill>
              </a:rPr>
              <a:t>Guy’s and St </a:t>
            </a:r>
            <a:r>
              <a:rPr lang="en-GB" sz="1200" dirty="0" err="1">
                <a:solidFill>
                  <a:srgbClr val="37373A"/>
                </a:solidFill>
              </a:rPr>
              <a:t>Thomas’</a:t>
            </a:r>
            <a:r>
              <a:rPr lang="en-GB" sz="1200" dirty="0">
                <a:solidFill>
                  <a:srgbClr val="37373A"/>
                </a:solidFill>
              </a:rPr>
              <a:t> NHS Foundation Trust</a:t>
            </a:r>
          </a:p>
          <a:p>
            <a:pPr marL="0" indent="0" algn="r">
              <a:buFont typeface="Trebuchet MS" panose="020B0603020202020204" pitchFamily="34" charset="0"/>
              <a:buNone/>
            </a:pPr>
            <a:r>
              <a:rPr lang="en-GB" sz="1200" dirty="0">
                <a:solidFill>
                  <a:srgbClr val="37373A"/>
                </a:solidFill>
              </a:rPr>
              <a:t>King’s College Hospital NHS Foundation Trust</a:t>
            </a:r>
          </a:p>
          <a:p>
            <a:pPr marL="0" indent="0" algn="r">
              <a:buFont typeface="Trebuchet MS" panose="020B0603020202020204" pitchFamily="34" charset="0"/>
              <a:buNone/>
            </a:pPr>
            <a:r>
              <a:rPr lang="en-GB" sz="1200" dirty="0">
                <a:solidFill>
                  <a:srgbClr val="37373A"/>
                </a:solidFill>
              </a:rPr>
              <a:t>St George’s University Hospitals NHS Foundation Trust</a:t>
            </a:r>
          </a:p>
          <a:p>
            <a:pPr marL="0" indent="0" algn="r">
              <a:buFont typeface="Trebuchet MS" panose="020B0603020202020204" pitchFamily="34" charset="0"/>
              <a:buNone/>
            </a:pPr>
            <a:r>
              <a:rPr lang="en-GB" sz="1200" dirty="0">
                <a:solidFill>
                  <a:srgbClr val="37373A"/>
                </a:solidFill>
              </a:rPr>
              <a:t>Our Healthier South East London ICS</a:t>
            </a:r>
          </a:p>
          <a:p>
            <a:pPr marL="0" indent="0" algn="r">
              <a:buFont typeface="Trebuchet MS" panose="020B0603020202020204" pitchFamily="34" charset="0"/>
              <a:buNone/>
            </a:pPr>
            <a:r>
              <a:rPr lang="en-GB" sz="1200" dirty="0">
                <a:solidFill>
                  <a:srgbClr val="37373A"/>
                </a:solidFill>
              </a:rPr>
              <a:t>South West London Health and Care Partnership</a:t>
            </a:r>
            <a:r>
              <a:rPr lang="en-GB" sz="1200" baseline="0" dirty="0">
                <a:solidFill>
                  <a:srgbClr val="37373A"/>
                </a:solidFill>
              </a:rPr>
              <a:t> ICS</a:t>
            </a:r>
            <a:endParaRPr lang="en-GB" sz="1200" dirty="0">
              <a:solidFill>
                <a:srgbClr val="37373A"/>
              </a:solidFill>
            </a:endParaRPr>
          </a:p>
        </p:txBody>
      </p:sp>
    </p:spTree>
    <p:extLst>
      <p:ext uri="{BB962C8B-B14F-4D97-AF65-F5344CB8AC3E}">
        <p14:creationId xmlns:p14="http://schemas.microsoft.com/office/powerpoint/2010/main" val="3758308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pSp>
        <p:nvGrpSpPr>
          <p:cNvPr id="49" name="Group 48"/>
          <p:cNvGrpSpPr/>
          <p:nvPr/>
        </p:nvGrpSpPr>
        <p:grpSpPr>
          <a:xfrm>
            <a:off x="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51" name="Baselines / anchors"/>
            <p:cNvGrpSpPr/>
            <p:nvPr/>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58" name="Five column measure"/>
            <p:cNvGrpSpPr/>
            <p:nvPr/>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60" name="Footnote example"/>
            <p:cNvSpPr txBox="1"/>
            <p:nvPr/>
          </p:nvSpPr>
          <p:spPr>
            <a:xfrm>
              <a:off x="630000" y="6282941"/>
              <a:ext cx="9030914" cy="276999"/>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a:t>
              </a:r>
            </a:p>
          </p:txBody>
        </p:sp>
      </p:grpSp>
    </p:spTree>
    <p:extLst>
      <p:ext uri="{BB962C8B-B14F-4D97-AF65-F5344CB8AC3E}">
        <p14:creationId xmlns:p14="http://schemas.microsoft.com/office/powerpoint/2010/main" val="42811931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D. Title Slide">
    <p:spTree>
      <p:nvGrpSpPr>
        <p:cNvPr id="1" name=""/>
        <p:cNvGrpSpPr/>
        <p:nvPr/>
      </p:nvGrpSpPr>
      <p:grpSpPr>
        <a:xfrm>
          <a:off x="0" y="0"/>
          <a:ext cx="0" cy="0"/>
          <a:chOff x="0" y="0"/>
          <a:chExt cx="0" cy="0"/>
        </a:xfrm>
      </p:grpSpPr>
      <p:pic>
        <p:nvPicPr>
          <p:cNvPr id="16" name="TitleAndEndImages"/>
          <p:cNvPicPr>
            <a:picLocks noChangeAspect="1"/>
          </p:cNvPicPr>
          <p:nvPr>
            <p:custDataLst>
              <p:tags r:id="rId2"/>
            </p:custDataLst>
          </p:nvPr>
        </p:nvPicPr>
        <p:blipFill rotWithShape="1">
          <a:blip r:embed="rId6" cstate="screen">
            <a:duotone>
              <a:schemeClr val="bg2">
                <a:shade val="45000"/>
                <a:satMod val="135000"/>
              </a:schemeClr>
              <a:prstClr val="white"/>
            </a:duotone>
            <a:extLst>
              <a:ext uri="{28A0092B-C50C-407E-A947-70E740481C1C}">
                <a14:useLocalDpi xmlns:a14="http://schemas.microsoft.com/office/drawing/2010/main"/>
              </a:ext>
            </a:extLst>
          </a:blip>
          <a:srcRect b="-17310"/>
          <a:stretch/>
        </p:blipFill>
        <p:spPr>
          <a:xfrm flipH="1">
            <a:off x="23148" y="0"/>
            <a:ext cx="12168851" cy="6863787"/>
          </a:xfrm>
          <a:prstGeom prst="rect">
            <a:avLst/>
          </a:prstGeom>
        </p:spPr>
      </p:pic>
      <p:graphicFrame>
        <p:nvGraphicFramePr>
          <p:cNvPr id="3" name="Object 2" hidden="1"/>
          <p:cNvGraphicFramePr>
            <a:graphicFrameLocks noChangeAspect="1"/>
          </p:cNvGraphicFramePr>
          <p:nvPr>
            <p:custDataLst>
              <p:tags r:id="rId3"/>
            </p:custDataLst>
            <p:extLst>
              <p:ext uri="{D42A27DB-BD31-4B8C-83A1-F6EECF244321}">
                <p14:modId xmlns:p14="http://schemas.microsoft.com/office/powerpoint/2010/main" val="16756919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55" name="think-cell Slide" r:id="rId7" imgW="384" imgH="384" progId="TCLayout.ActiveDocument.1">
                  <p:embed/>
                </p:oleObj>
              </mc:Choice>
              <mc:Fallback>
                <p:oleObj name="think-cell Slide" r:id="rId7" imgW="384" imgH="384" progId="TCLayout.ActiveDocument.1">
                  <p:embed/>
                  <p:pic>
                    <p:nvPicPr>
                      <p:cNvPr id="3" name="Object 2"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4"/>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8" name="Picture 17"/>
          <p:cNvPicPr>
            <a:picLocks noChangeAspect="1"/>
          </p:cNvPicPr>
          <p:nvPr/>
        </p:nvPicPr>
        <p:blipFill rotWithShape="1">
          <a:blip r:embed="rId9" cstate="email">
            <a:extLst>
              <a:ext uri="{28A0092B-C50C-407E-A947-70E740481C1C}">
                <a14:useLocalDpi xmlns:a14="http://schemas.microsoft.com/office/drawing/2010/main"/>
              </a:ext>
            </a:extLst>
          </a:blip>
          <a:srcRect l="1731" t="8741" r="102" b="27"/>
          <a:stretch/>
        </p:blipFill>
        <p:spPr>
          <a:xfrm rot="16200000" flipH="1">
            <a:off x="8471921" y="1973272"/>
            <a:ext cx="580573" cy="6858000"/>
          </a:xfrm>
          <a:prstGeom prst="rect">
            <a:avLst/>
          </a:prstGeom>
        </p:spPr>
      </p:pic>
      <p:sp>
        <p:nvSpPr>
          <p:cNvPr id="21" name="Rectangle 20"/>
          <p:cNvSpPr/>
          <p:nvPr/>
        </p:nvSpPr>
        <p:spPr bwMode="black">
          <a:xfrm>
            <a:off x="630936" y="626200"/>
            <a:ext cx="8125200" cy="5529600"/>
          </a:xfrm>
          <a:prstGeom prst="rect">
            <a:avLst/>
          </a:pr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2"/>
            <a:ext cx="6868800" cy="3138423"/>
          </a:xfrm>
        </p:spPr>
        <p:txBody>
          <a:bodyPr anchor="b">
            <a:normAutofit/>
          </a:bodyPr>
          <a:lstStyle>
            <a:lvl1pPr algn="l">
              <a:lnSpc>
                <a:spcPct val="93000"/>
              </a:lnSpc>
              <a:defRPr sz="5400">
                <a:solidFill>
                  <a:schemeClr val="bg1"/>
                </a:solidFill>
                <a:latin typeface="+mj-lt"/>
                <a:sym typeface="Trebuchet MS" panose="020B0603020202020204" pitchFamily="34" charset="0"/>
              </a:defRPr>
            </a:lvl1pPr>
          </a:lstStyle>
          <a:p>
            <a:r>
              <a:rPr lang="en-US" dirty="0"/>
              <a:t>Title in Title Case</a:t>
            </a:r>
          </a:p>
        </p:txBody>
      </p:sp>
      <p:pic>
        <p:nvPicPr>
          <p:cNvPr id="11" name="Picture 10"/>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9139319" y="255432"/>
            <a:ext cx="2321626" cy="1432407"/>
          </a:xfrm>
          <a:prstGeom prst="rect">
            <a:avLst/>
          </a:prstGeom>
        </p:spPr>
      </p:pic>
      <p:sp>
        <p:nvSpPr>
          <p:cNvPr id="12" name="Rectangle 11"/>
          <p:cNvSpPr/>
          <p:nvPr userDrawn="1"/>
        </p:nvSpPr>
        <p:spPr>
          <a:xfrm>
            <a:off x="8101876" y="5721605"/>
            <a:ext cx="4007529" cy="1015663"/>
          </a:xfrm>
          <a:prstGeom prst="rect">
            <a:avLst/>
          </a:prstGeom>
        </p:spPr>
        <p:txBody>
          <a:bodyPr wrap="square">
            <a:spAutoFit/>
          </a:bodyPr>
          <a:lstStyle/>
          <a:p>
            <a:pPr marL="0" indent="0" algn="r">
              <a:buFont typeface="Trebuchet MS" panose="020B0603020202020204" pitchFamily="34" charset="0"/>
              <a:buNone/>
            </a:pPr>
            <a:r>
              <a:rPr lang="en-GB" sz="1200" dirty="0">
                <a:solidFill>
                  <a:srgbClr val="37373A"/>
                </a:solidFill>
              </a:rPr>
              <a:t>Guy’s and St </a:t>
            </a:r>
            <a:r>
              <a:rPr lang="en-GB" sz="1200" dirty="0" err="1">
                <a:solidFill>
                  <a:srgbClr val="37373A"/>
                </a:solidFill>
              </a:rPr>
              <a:t>Thomas’</a:t>
            </a:r>
            <a:r>
              <a:rPr lang="en-GB" sz="1200" dirty="0">
                <a:solidFill>
                  <a:srgbClr val="37373A"/>
                </a:solidFill>
              </a:rPr>
              <a:t> NHS Foundation Trust</a:t>
            </a:r>
          </a:p>
          <a:p>
            <a:pPr marL="0" indent="0" algn="r">
              <a:buFont typeface="Trebuchet MS" panose="020B0603020202020204" pitchFamily="34" charset="0"/>
              <a:buNone/>
            </a:pPr>
            <a:r>
              <a:rPr lang="en-GB" sz="1200" dirty="0">
                <a:solidFill>
                  <a:srgbClr val="37373A"/>
                </a:solidFill>
              </a:rPr>
              <a:t>King’s College Hospital NHS Foundation Trust</a:t>
            </a:r>
          </a:p>
          <a:p>
            <a:pPr marL="0" indent="0" algn="r">
              <a:buFont typeface="Trebuchet MS" panose="020B0603020202020204" pitchFamily="34" charset="0"/>
              <a:buNone/>
            </a:pPr>
            <a:r>
              <a:rPr lang="en-GB" sz="1200" dirty="0">
                <a:solidFill>
                  <a:srgbClr val="37373A"/>
                </a:solidFill>
              </a:rPr>
              <a:t>St George’s University Hospitals NHS Foundation Trust</a:t>
            </a:r>
          </a:p>
          <a:p>
            <a:pPr marL="0" indent="0" algn="r">
              <a:buFont typeface="Trebuchet MS" panose="020B0603020202020204" pitchFamily="34" charset="0"/>
              <a:buNone/>
            </a:pPr>
            <a:r>
              <a:rPr lang="en-GB" sz="1200" dirty="0">
                <a:solidFill>
                  <a:srgbClr val="37373A"/>
                </a:solidFill>
              </a:rPr>
              <a:t>Our Healthier South East London ICS</a:t>
            </a:r>
          </a:p>
          <a:p>
            <a:pPr marL="0" indent="0" algn="r">
              <a:buFont typeface="Trebuchet MS" panose="020B0603020202020204" pitchFamily="34" charset="0"/>
              <a:buNone/>
            </a:pPr>
            <a:r>
              <a:rPr lang="en-GB" sz="1200" dirty="0">
                <a:solidFill>
                  <a:srgbClr val="37373A"/>
                </a:solidFill>
              </a:rPr>
              <a:t>South West London Health and Care Partnership</a:t>
            </a:r>
            <a:r>
              <a:rPr lang="en-GB" sz="1200" baseline="0" dirty="0">
                <a:solidFill>
                  <a:srgbClr val="37373A"/>
                </a:solidFill>
              </a:rPr>
              <a:t> ICS</a:t>
            </a:r>
            <a:endParaRPr lang="en-GB" sz="1200" dirty="0">
              <a:solidFill>
                <a:srgbClr val="37373A"/>
              </a:solidFill>
            </a:endParaRPr>
          </a:p>
        </p:txBody>
      </p:sp>
    </p:spTree>
    <p:extLst>
      <p:ext uri="{BB962C8B-B14F-4D97-AF65-F5344CB8AC3E}">
        <p14:creationId xmlns:p14="http://schemas.microsoft.com/office/powerpoint/2010/main" val="37731728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D. Title Only">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630000" y="622800"/>
            <a:ext cx="10933350" cy="332399"/>
          </a:xfr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9632839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D.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630000" y="622800"/>
            <a:ext cx="10933350" cy="387798"/>
          </a:xfrm>
        </p:spPr>
        <p:txBody>
          <a:bodyPr/>
          <a:lstStyle>
            <a:lvl1pPr>
              <a:defRPr sz="2800">
                <a:solidFill>
                  <a:srgbClr val="006747"/>
                </a:solidFill>
              </a:defRPr>
            </a:lvl1p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vl1pPr>
            <a:lvl2pPr>
              <a:lnSpc>
                <a:spcPct val="100000"/>
              </a:lnSpc>
              <a:spcBef>
                <a:spcPts val="0"/>
              </a:spcBef>
              <a:spcAft>
                <a:spcPts val="0"/>
              </a:spcAft>
              <a:buClr>
                <a:srgbClr val="006747"/>
              </a:buClr>
              <a:defRPr/>
            </a:lvl2pPr>
            <a:lvl3pPr>
              <a:lnSpc>
                <a:spcPct val="100000"/>
              </a:lnSpc>
              <a:spcBef>
                <a:spcPts val="0"/>
              </a:spcBef>
              <a:spcAft>
                <a:spcPts val="0"/>
              </a:spcAft>
              <a:buClr>
                <a:srgbClr val="006747"/>
              </a:buClr>
              <a:defRPr/>
            </a:lvl3pPr>
            <a:lvl4pPr>
              <a:lnSpc>
                <a:spcPct val="100000"/>
              </a:lnSpc>
              <a:spcBef>
                <a:spcPts val="0"/>
              </a:spcBef>
              <a:spcAft>
                <a:spcPts val="0"/>
              </a:spcAft>
              <a:defRPr>
                <a:solidFill>
                  <a:srgbClr val="006747"/>
                </a:solidFill>
              </a:defRPr>
            </a:lvl4pPr>
            <a:lvl5pPr>
              <a:lnSpc>
                <a:spcPct val="100000"/>
              </a:lnSpc>
              <a:spcBef>
                <a:spcPts val="0"/>
              </a:spcBef>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453126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D. Gray slice heading">
    <p:spTree>
      <p:nvGrpSpPr>
        <p:cNvPr id="1" name=""/>
        <p:cNvGrpSpPr/>
        <p:nvPr/>
      </p:nvGrpSpPr>
      <p:grpSpPr>
        <a:xfrm>
          <a:off x="0" y="0"/>
          <a:ext cx="0" cy="0"/>
          <a:chOff x="0" y="0"/>
          <a:chExt cx="0" cy="0"/>
        </a:xfrm>
      </p:grpSpPr>
      <p:sp>
        <p:nvSpPr>
          <p:cNvPr id="7" name="Rectangle 6"/>
          <p:cNvSpPr/>
          <p:nvPr/>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rgbClr val="006747"/>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4216031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EB8"/>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7484272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genda D. Table of Content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2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17"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20" name="TextBox 19"/>
          <p:cNvSpPr txBox="1"/>
          <p:nvPr/>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005EB8"/>
                </a:solidFill>
                <a:latin typeface="Trebuchet MS" panose="020B0603020202020204" pitchFamily="34" charset="0"/>
                <a:sym typeface="Trebuchet MS" panose="020B0603020202020204" pitchFamily="34" charset="0"/>
              </a:rPr>
              <a:t>Table of contents</a:t>
            </a:r>
          </a:p>
        </p:txBody>
      </p:sp>
      <p:sp>
        <p:nvSpPr>
          <p:cNvPr id="19" name="TextBox 18"/>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pic>
        <p:nvPicPr>
          <p:cNvPr id="9"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782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D. Section header box">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6747"/>
                </a:solidFill>
                <a:latin typeface="+mj-lt"/>
                <a:ea typeface="+mn-ea"/>
                <a:cs typeface="Arial" panose="020B0604020202020204" pitchFamily="34" charset="0"/>
                <a:sym typeface="Trebuchet MS" panose="020B0603020202020204" pitchFamily="34" charset="0"/>
              </a:defRPr>
            </a:lvl1pPr>
          </a:lstStyle>
          <a:p>
            <a:r>
              <a:rPr lang="en-US" dirty="0"/>
              <a:t>Click to add section title</a:t>
            </a:r>
          </a:p>
        </p:txBody>
      </p:sp>
    </p:spTree>
    <p:extLst>
      <p:ext uri="{BB962C8B-B14F-4D97-AF65-F5344CB8AC3E}">
        <p14:creationId xmlns:p14="http://schemas.microsoft.com/office/powerpoint/2010/main" val="6238750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D. Section header line">
    <p:spTree>
      <p:nvGrpSpPr>
        <p:cNvPr id="1" name=""/>
        <p:cNvGrpSpPr/>
        <p:nvPr/>
      </p:nvGrpSpPr>
      <p:grpSpPr>
        <a:xfrm>
          <a:off x="0" y="0"/>
          <a:ext cx="0" cy="0"/>
          <a:chOff x="0" y="0"/>
          <a:chExt cx="0" cy="0"/>
        </a:xfrm>
      </p:grpSpPr>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rgbClr val="006747"/>
                </a:solidFill>
                <a:latin typeface="+mj-lt"/>
                <a:sym typeface="Trebuchet MS" panose="020B0603020202020204" pitchFamily="34" charset="0"/>
              </a:defRPr>
            </a:lvl1pPr>
          </a:lstStyle>
          <a:p>
            <a:r>
              <a:rPr lang="en-US" dirty="0"/>
              <a:t>Click to add section title</a:t>
            </a:r>
          </a:p>
        </p:txBody>
      </p:sp>
      <p:cxnSp>
        <p:nvCxnSpPr>
          <p:cNvPr id="10" name="Straight Connector 9"/>
          <p:cNvCxnSpPr/>
          <p:nvPr/>
        </p:nvCxnSpPr>
        <p:spPr bwMode="white">
          <a:xfrm>
            <a:off x="630000" y="3680016"/>
            <a:ext cx="11558587" cy="0"/>
          </a:xfrm>
          <a:prstGeom prst="line">
            <a:avLst/>
          </a:prstGeom>
          <a:ln w="19050" cmpd="sng">
            <a:solidFill>
              <a:srgbClr val="006747"/>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93239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D. White one thir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20" name="TextBox 19"/>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2"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24" name="Rectangle 23"/>
          <p:cNvSpPr/>
          <p:nvPr/>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8379693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D. Green highlight">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4" name="Rectangle 13"/>
          <p:cNvSpPr/>
          <p:nvPr/>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9" name="TextBox 18"/>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1"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6747941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D. Four column green">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9029246" y="0"/>
            <a:ext cx="416951" cy="6858000"/>
          </a:xfrm>
          <a:prstGeom prst="rect">
            <a:avLst/>
          </a:prstGeom>
        </p:spPr>
      </p:pic>
      <p:sp>
        <p:nvSpPr>
          <p:cNvPr id="10" name="Rectangle 9"/>
          <p:cNvSpPr/>
          <p:nvPr/>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2"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7095129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D. Green one thir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p:nvPr>
        </p:nvSpPr>
        <p:spPr>
          <a:xfrm>
            <a:off x="630000" y="2681103"/>
            <a:ext cx="3127881"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r>
              <a:rPr lang="en-US"/>
              <a:t>Click to edit Master title style</a:t>
            </a:r>
            <a:endParaRPr lang="en-US" dirty="0"/>
          </a:p>
        </p:txBody>
      </p:sp>
      <p:sp>
        <p:nvSpPr>
          <p:cNvPr id="26" name="Rectangle 25"/>
          <p:cNvSpPr/>
          <p:nvPr/>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8" name="TextBox 2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6309824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D. Green half">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1" name="Rectangle 10"/>
          <p:cNvSpPr/>
          <p:nvPr/>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094328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D. Green two thir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1" name="Rectangle 10"/>
          <p:cNvSpPr/>
          <p:nvPr/>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375106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D. Left arro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5286799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179"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Freeform 14"/>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1"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8" name="TextBox 1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2" name="Picture 1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9" name="Title 2"/>
          <p:cNvSpPr txBox="1">
            <a:spLocks/>
          </p:cNvSpPr>
          <p:nvPr/>
        </p:nvSpPr>
        <p:spPr>
          <a:xfrm>
            <a:off x="575045" y="2771844"/>
            <a:ext cx="2478638" cy="1314311"/>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2400" kern="1200">
                <a:solidFill>
                  <a:srgbClr val="005EB8"/>
                </a:solidFill>
                <a:latin typeface="+mj-lt"/>
                <a:ea typeface="+mj-ea"/>
                <a:cs typeface="+mj-cs"/>
                <a:sym typeface="Trebuchet MS" panose="020B0603020202020204" pitchFamily="34" charset="0"/>
              </a:defRPr>
            </a:lvl1pPr>
          </a:lstStyle>
          <a:p>
            <a:r>
              <a:rPr lang="en-US" dirty="0">
                <a:solidFill>
                  <a:srgbClr val="005EB8"/>
                </a:solidFill>
              </a:rPr>
              <a:t>Click to add title</a:t>
            </a:r>
          </a:p>
        </p:txBody>
      </p:sp>
    </p:spTree>
    <p:extLst>
      <p:ext uri="{BB962C8B-B14F-4D97-AF65-F5344CB8AC3E}">
        <p14:creationId xmlns:p14="http://schemas.microsoft.com/office/powerpoint/2010/main" val="38054249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D. Green left arrow">
    <p:spTree>
      <p:nvGrpSpPr>
        <p:cNvPr id="1" name=""/>
        <p:cNvGrpSpPr/>
        <p:nvPr/>
      </p:nvGrpSpPr>
      <p:grpSpPr>
        <a:xfrm>
          <a:off x="0" y="0"/>
          <a:ext cx="0" cy="0"/>
          <a:chOff x="0" y="0"/>
          <a:chExt cx="0" cy="0"/>
        </a:xfrm>
      </p:grpSpPr>
      <p:sp>
        <p:nvSpPr>
          <p:cNvPr id="10" name="Freeform 14"/>
          <p:cNvSpPr/>
          <p:nvPr/>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006747">
                  <a:shade val="30000"/>
                  <a:satMod val="115000"/>
                </a:srgbClr>
              </a:gs>
              <a:gs pos="50000">
                <a:srgbClr val="006747">
                  <a:shade val="67500"/>
                  <a:satMod val="115000"/>
                </a:srgbClr>
              </a:gs>
              <a:gs pos="100000">
                <a:srgbClr val="00674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defRPr>
            </a:lvl1pPr>
          </a:lstStyle>
          <a:p>
            <a:r>
              <a:rPr lang="en-US" dirty="0"/>
              <a:t>Click to add title</a:t>
            </a:r>
          </a:p>
        </p:txBody>
      </p:sp>
      <p:sp>
        <p:nvSpPr>
          <p:cNvPr id="16" name="TextBox 1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19735974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ig statement ico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5EB8"/>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32622989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D. Arrow one third">
    <p:spTree>
      <p:nvGrpSpPr>
        <p:cNvPr id="1" name=""/>
        <p:cNvGrpSpPr/>
        <p:nvPr/>
      </p:nvGrpSpPr>
      <p:grpSpPr>
        <a:xfrm>
          <a:off x="0" y="0"/>
          <a:ext cx="0" cy="0"/>
          <a:chOff x="0" y="0"/>
          <a:chExt cx="0" cy="0"/>
        </a:xfrm>
      </p:grpSpPr>
      <p:sp>
        <p:nvSpPr>
          <p:cNvPr id="9" name="TextBox 8"/>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17"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9" name="Pentagon 3"/>
          <p:cNvSpPr/>
          <p:nvPr/>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006747"/>
                </a:solidFill>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7322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D. Green arrow one third">
    <p:spTree>
      <p:nvGrpSpPr>
        <p:cNvPr id="1" name=""/>
        <p:cNvGrpSpPr/>
        <p:nvPr/>
      </p:nvGrpSpPr>
      <p:grpSpPr>
        <a:xfrm>
          <a:off x="0" y="0"/>
          <a:ext cx="0" cy="0"/>
          <a:chOff x="0" y="0"/>
          <a:chExt cx="0" cy="0"/>
        </a:xfrm>
      </p:grpSpPr>
      <p:sp>
        <p:nvSpPr>
          <p:cNvPr id="19" name="Pentagon 3"/>
          <p:cNvSpPr/>
          <p:nvPr/>
        </p:nvSpPr>
        <p:spPr bwMode="white">
          <a:xfrm>
            <a:off x="1" y="0"/>
            <a:ext cx="5426920" cy="6858000"/>
          </a:xfrm>
          <a:prstGeom prst="homePlate">
            <a:avLst>
              <a:gd name="adj" fmla="val 12939"/>
            </a:avLst>
          </a:prstGeom>
          <a:gradFill flip="none" rotWithShape="1">
            <a:gsLst>
              <a:gs pos="0">
                <a:srgbClr val="006747">
                  <a:shade val="30000"/>
                  <a:satMod val="115000"/>
                </a:srgbClr>
              </a:gs>
              <a:gs pos="50000">
                <a:srgbClr val="006747">
                  <a:shade val="67500"/>
                  <a:satMod val="115000"/>
                </a:srgbClr>
              </a:gs>
              <a:gs pos="100000">
                <a:srgbClr val="006747">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fld id="{7BB256F3-0D49-4003-A2E3-BF709DF0B7B0}" type="datetimeFigureOut">
              <a:rPr lang="en-GB" smtClean="0"/>
              <a:t>06/04/2023</a:t>
            </a:fld>
            <a:endParaRPr lang="en-GB"/>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0413289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D. Arrow half">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sp>
        <p:nvSpPr>
          <p:cNvPr id="18"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6" name="TextBox 1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2858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D. Green arrow half">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gradFill flip="none" rotWithShape="1">
            <a:gsLst>
              <a:gs pos="0">
                <a:srgbClr val="006747">
                  <a:shade val="30000"/>
                  <a:satMod val="115000"/>
                </a:srgbClr>
              </a:gs>
              <a:gs pos="50000">
                <a:srgbClr val="006747">
                  <a:shade val="67500"/>
                  <a:satMod val="115000"/>
                </a:srgbClr>
              </a:gs>
              <a:gs pos="100000">
                <a:srgbClr val="00674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28359097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D. Arrow two third">
    <p:spTree>
      <p:nvGrpSpPr>
        <p:cNvPr id="1" name=""/>
        <p:cNvGrpSpPr/>
        <p:nvPr/>
      </p:nvGrpSpPr>
      <p:grpSpPr>
        <a:xfrm>
          <a:off x="0" y="0"/>
          <a:ext cx="0" cy="0"/>
          <a:chOff x="0" y="0"/>
          <a:chExt cx="0" cy="0"/>
        </a:xfrm>
      </p:grpSpPr>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9"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9863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D. Green arrow two third">
    <p:spTree>
      <p:nvGrpSpPr>
        <p:cNvPr id="1" name=""/>
        <p:cNvGrpSpPr/>
        <p:nvPr/>
      </p:nvGrpSpPr>
      <p:grpSpPr>
        <a:xfrm>
          <a:off x="0" y="0"/>
          <a:ext cx="0" cy="0"/>
          <a:chOff x="0" y="0"/>
          <a:chExt cx="0" cy="0"/>
        </a:xfrm>
      </p:grpSpPr>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006747">
                  <a:shade val="30000"/>
                  <a:satMod val="115000"/>
                </a:srgbClr>
              </a:gs>
              <a:gs pos="50000">
                <a:srgbClr val="006747">
                  <a:shade val="67500"/>
                  <a:satMod val="115000"/>
                </a:srgbClr>
              </a:gs>
              <a:gs pos="100000">
                <a:srgbClr val="006747">
                  <a:shade val="100000"/>
                  <a:satMod val="115000"/>
                </a:srgb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8" name="TextBox 1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6521330" y="3355481"/>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143203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D. Big statement green">
    <p:spTree>
      <p:nvGrpSpPr>
        <p:cNvPr id="1" name=""/>
        <p:cNvGrpSpPr/>
        <p:nvPr/>
      </p:nvGrpSpPr>
      <p:grpSpPr>
        <a:xfrm>
          <a:off x="0" y="0"/>
          <a:ext cx="0" cy="0"/>
          <a:chOff x="0" y="0"/>
          <a:chExt cx="0" cy="0"/>
        </a:xfrm>
      </p:grpSpPr>
      <p:sp>
        <p:nvSpPr>
          <p:cNvPr id="10" name="TextBox 9"/>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22437066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D. Big statement ico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A9CE"/>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3663366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D. Quot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6701116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203"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0A9CE"/>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12367420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D. Special gray">
    <p:spTree>
      <p:nvGrpSpPr>
        <p:cNvPr id="1" name=""/>
        <p:cNvGrpSpPr/>
        <p:nvPr/>
      </p:nvGrpSpPr>
      <p:grpSpPr>
        <a:xfrm>
          <a:off x="0" y="0"/>
          <a:ext cx="0" cy="0"/>
          <a:chOff x="0" y="0"/>
          <a:chExt cx="0" cy="0"/>
        </a:xfrm>
      </p:grpSpPr>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p:nvPr>
        </p:nvSpPr>
        <p:spPr>
          <a:xfrm>
            <a:off x="630000" y="622800"/>
            <a:ext cx="10933200" cy="332399"/>
          </a:xfrm>
        </p:spPr>
        <p:txBody>
          <a:bodyPr/>
          <a:lstStyle>
            <a:lvl1pPr>
              <a:defRPr>
                <a:solidFill>
                  <a:schemeClr val="bg1"/>
                </a:solidFill>
                <a:latin typeface="+mj-lt"/>
                <a:sym typeface="Trebuchet MS" panose="020B0603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0268234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6534415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47"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05EB8"/>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37353951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D. Table of contents">
    <p:spTree>
      <p:nvGrpSpPr>
        <p:cNvPr id="1" name=""/>
        <p:cNvGrpSpPr/>
        <p:nvPr/>
      </p:nvGrpSpPr>
      <p:grpSpPr>
        <a:xfrm>
          <a:off x="0" y="0"/>
          <a:ext cx="0" cy="0"/>
          <a:chOff x="0" y="0"/>
          <a:chExt cx="0" cy="0"/>
        </a:xfrm>
      </p:grpSpPr>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7"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extBox 19"/>
          <p:cNvSpPr txBox="1"/>
          <p:nvPr/>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00A9CE"/>
                </a:solidFill>
                <a:latin typeface="+mn-lt"/>
                <a:sym typeface="Trebuchet MS" panose="020B0603020202020204" pitchFamily="34" charset="0"/>
              </a:rPr>
              <a:t>Table of contents</a:t>
            </a:r>
          </a:p>
        </p:txBody>
      </p:sp>
      <p:sp>
        <p:nvSpPr>
          <p:cNvPr id="19" name="TextBox 18"/>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3277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dirty="0">
                <a:latin typeface="+mn-lt"/>
                <a:sym typeface="Trebuchet MS" panose="020B0603020202020204" pitchFamily="34" charset="0"/>
              </a:rPr>
              <a:t>The services and materials provided by Boston Consulting Group (BCG) are subject to BCG's Standard Terms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to update these materials after the date hereof, notwithstanding that such information may become outdated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inaccurate.</a:t>
            </a:r>
          </a:p>
          <a:p>
            <a:pPr indent="0">
              <a:lnSpc>
                <a:spcPct val="100000"/>
              </a:lnSpc>
            </a:pPr>
            <a:r>
              <a:rPr lang="en-US" sz="900" b="0" dirty="0">
                <a:latin typeface="+mn-lt"/>
                <a:sym typeface="Trebuchet MS" panose="020B0603020202020204" pitchFamily="34" charset="0"/>
              </a:rPr>
              <a:t> </a:t>
            </a:r>
          </a:p>
          <a:p>
            <a:pPr indent="0">
              <a:lnSpc>
                <a:spcPct val="100000"/>
              </a:lnSpc>
            </a:pPr>
            <a:r>
              <a:rPr lang="en-US" sz="900"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of this document shall be deemed agreement with and consideration for the foregoing.</a:t>
            </a:r>
          </a:p>
          <a:p>
            <a:pPr indent="0">
              <a:lnSpc>
                <a:spcPct val="100000"/>
              </a:lnSpc>
            </a:pPr>
            <a:endParaRPr lang="en-US" sz="900" b="0" dirty="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latin typeface="+mn-lt"/>
                <a:sym typeface="Trebuchet MS" panose="020B0603020202020204" pitchFamily="34" charset="0"/>
              </a:rPr>
              <a:t>BCG does not provide fairness opinions or valuations of market transactions, and these materials should not be relied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solidFill>
                  <a:srgbClr val="004386"/>
                </a:soli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9685821" y="6405036"/>
            <a:ext cx="1482051" cy="153888"/>
          </a:xfrm>
          <a:prstGeom prst="rect">
            <a:avLst/>
          </a:prstGeom>
        </p:spPr>
        <p:txBody>
          <a:bodyPr/>
          <a:lstStyle>
            <a:lvl1pPr>
              <a:defRPr>
                <a:latin typeface="+mn-lt"/>
                <a:sym typeface="Trebuchet MS" panose="020B0603020202020204" pitchFamily="34" charset="0"/>
              </a:defRPr>
            </a:lvl1pPr>
          </a:lstStyle>
          <a:p>
            <a:fld id="{7BB256F3-0D49-4003-A2E3-BF709DF0B7B0}" type="datetimeFigureOut">
              <a:rPr lang="en-GB" smtClean="0"/>
              <a:t>06/04/2023</a:t>
            </a:fld>
            <a:endParaRPr lang="en-GB"/>
          </a:p>
        </p:txBody>
      </p:sp>
    </p:spTree>
    <p:extLst>
      <p:ext uri="{BB962C8B-B14F-4D97-AF65-F5344CB8AC3E}">
        <p14:creationId xmlns:p14="http://schemas.microsoft.com/office/powerpoint/2010/main" val="42542509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D. End">
    <p:spTree>
      <p:nvGrpSpPr>
        <p:cNvPr id="1" name=""/>
        <p:cNvGrpSpPr/>
        <p:nvPr/>
      </p:nvGrpSpPr>
      <p:grpSpPr>
        <a:xfrm>
          <a:off x="0" y="0"/>
          <a:ext cx="0" cy="0"/>
          <a:chOff x="0" y="0"/>
          <a:chExt cx="0" cy="0"/>
        </a:xfrm>
      </p:grpSpPr>
      <p:pic>
        <p:nvPicPr>
          <p:cNvPr id="10" name="TitleAndEndImages"/>
          <p:cNvPicPr>
            <a:picLocks noChangeAspect="1"/>
          </p:cNvPicPr>
          <p:nvPr>
            <p:custDataLst>
              <p:tags r:id="rId2"/>
            </p:custDataLst>
          </p:nvPr>
        </p:nvPicPr>
        <p:blipFill rotWithShape="1">
          <a:blip r:embed="rId5" cstate="screen">
            <a:extLst>
              <a:ext uri="{28A0092B-C50C-407E-A947-70E740481C1C}">
                <a14:useLocalDpi xmlns:a14="http://schemas.microsoft.com/office/drawing/2010/main"/>
              </a:ext>
            </a:extLst>
          </a:blip>
          <a:srcRect b="-253"/>
          <a:stretch/>
        </p:blipFill>
        <p:spPr>
          <a:xfrm flipH="1">
            <a:off x="11573" y="23150"/>
            <a:ext cx="12168851" cy="6863787"/>
          </a:xfrm>
          <a:prstGeom prst="rect">
            <a:avLst/>
          </a:prstGeom>
        </p:spPr>
      </p:pic>
      <p:graphicFrame>
        <p:nvGraphicFramePr>
          <p:cNvPr id="2" name="Object 1" hidden="1"/>
          <p:cNvGraphicFramePr>
            <a:graphicFrameLocks noChangeAspect="1"/>
          </p:cNvGraphicFramePr>
          <p:nvPr>
            <p:custDataLst>
              <p:tags r:id="rId3"/>
            </p:custDataLst>
            <p:extLst>
              <p:ext uri="{D42A27DB-BD31-4B8C-83A1-F6EECF244321}">
                <p14:modId xmlns:p14="http://schemas.microsoft.com/office/powerpoint/2010/main" val="5460098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27" name="think-cell Slide" r:id="rId6" imgW="384" imgH="384" progId="TCLayout.ActiveDocument.1">
                  <p:embed/>
                </p:oleObj>
              </mc:Choice>
              <mc:Fallback>
                <p:oleObj name="think-cell Slide" r:id="rId6" imgW="384" imgH="384"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bwMode="black">
          <a:xfrm>
            <a:off x="630936" y="626200"/>
            <a:ext cx="8125200" cy="5529600"/>
          </a:xfrm>
          <a:prstGeom prst="rect">
            <a:avLst/>
          </a:prstGeom>
          <a:gradFill flip="none" rotWithShape="1">
            <a:gsLst>
              <a:gs pos="0">
                <a:schemeClr val="bg1">
                  <a:lumMod val="65000"/>
                  <a:alpha val="50000"/>
                </a:schemeClr>
              </a:gs>
              <a:gs pos="100000">
                <a:schemeClr val="bg1"/>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pic>
        <p:nvPicPr>
          <p:cNvPr id="9" name="Picture 8"/>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095998" y="925992"/>
            <a:ext cx="2321626" cy="1432407"/>
          </a:xfrm>
          <a:prstGeom prst="rect">
            <a:avLst/>
          </a:prstGeom>
        </p:spPr>
      </p:pic>
      <p:sp>
        <p:nvSpPr>
          <p:cNvPr id="5" name="Text Placeholder 4"/>
          <p:cNvSpPr>
            <a:spLocks noGrp="1"/>
          </p:cNvSpPr>
          <p:nvPr>
            <p:ph type="body" sz="quarter" idx="10" hasCustomPrompt="1"/>
          </p:nvPr>
        </p:nvSpPr>
        <p:spPr>
          <a:xfrm>
            <a:off x="1844675" y="2103438"/>
            <a:ext cx="4251325" cy="1843087"/>
          </a:xfrm>
        </p:spPr>
        <p:txBody>
          <a:bodyPr/>
          <a:lstStyle>
            <a:lvl1pPr>
              <a:defRPr sz="3600" b="1">
                <a:solidFill>
                  <a:schemeClr val="tx1">
                    <a:lumMod val="50000"/>
                  </a:schemeClr>
                </a:solidFill>
              </a:defRPr>
            </a:lvl1pPr>
          </a:lstStyle>
          <a:p>
            <a:pPr lvl="0"/>
            <a:r>
              <a:rPr lang="en-US" dirty="0"/>
              <a:t>Title</a:t>
            </a:r>
            <a:endParaRPr lang="en-GB" dirty="0"/>
          </a:p>
        </p:txBody>
      </p:sp>
      <p:sp>
        <p:nvSpPr>
          <p:cNvPr id="11" name="Rectangle 10"/>
          <p:cNvSpPr/>
          <p:nvPr userDrawn="1"/>
        </p:nvSpPr>
        <p:spPr>
          <a:xfrm>
            <a:off x="1844675" y="4762043"/>
            <a:ext cx="6261357" cy="1323439"/>
          </a:xfrm>
          <a:prstGeom prst="rect">
            <a:avLst/>
          </a:prstGeom>
        </p:spPr>
        <p:txBody>
          <a:bodyPr wrap="square">
            <a:spAutoFit/>
          </a:bodyPr>
          <a:lstStyle/>
          <a:p>
            <a:pPr marL="0" indent="0" algn="l">
              <a:buFont typeface="Trebuchet MS" panose="020B0603020202020204" pitchFamily="34" charset="0"/>
              <a:buNone/>
            </a:pPr>
            <a:r>
              <a:rPr lang="en-GB" sz="1600" dirty="0">
                <a:solidFill>
                  <a:srgbClr val="37373A"/>
                </a:solidFill>
              </a:rPr>
              <a:t>Guy’s and St </a:t>
            </a:r>
            <a:r>
              <a:rPr lang="en-GB" sz="1600" dirty="0" err="1">
                <a:solidFill>
                  <a:srgbClr val="37373A"/>
                </a:solidFill>
              </a:rPr>
              <a:t>Thomas’</a:t>
            </a:r>
            <a:r>
              <a:rPr lang="en-GB" sz="1600" dirty="0">
                <a:solidFill>
                  <a:srgbClr val="37373A"/>
                </a:solidFill>
              </a:rPr>
              <a:t> NHS Foundation Trust</a:t>
            </a:r>
          </a:p>
          <a:p>
            <a:pPr marL="0" indent="0" algn="l">
              <a:buFont typeface="Trebuchet MS" panose="020B0603020202020204" pitchFamily="34" charset="0"/>
              <a:buNone/>
            </a:pPr>
            <a:r>
              <a:rPr lang="en-GB" sz="1600" dirty="0">
                <a:solidFill>
                  <a:srgbClr val="37373A"/>
                </a:solidFill>
              </a:rPr>
              <a:t>King’s College Hospital NHS Foundation Trust</a:t>
            </a:r>
          </a:p>
          <a:p>
            <a:pPr marL="0" indent="0" algn="l">
              <a:buFont typeface="Trebuchet MS" panose="020B0603020202020204" pitchFamily="34" charset="0"/>
              <a:buNone/>
            </a:pPr>
            <a:r>
              <a:rPr lang="en-GB" sz="1600" dirty="0">
                <a:solidFill>
                  <a:srgbClr val="37373A"/>
                </a:solidFill>
              </a:rPr>
              <a:t>St George’s University Hospitals NHS Foundation Trust</a:t>
            </a:r>
          </a:p>
          <a:p>
            <a:pPr marL="0" indent="0" algn="l">
              <a:buFont typeface="Trebuchet MS" panose="020B0603020202020204" pitchFamily="34" charset="0"/>
              <a:buNone/>
            </a:pPr>
            <a:r>
              <a:rPr lang="en-GB" sz="1600" dirty="0">
                <a:solidFill>
                  <a:srgbClr val="37373A"/>
                </a:solidFill>
              </a:rPr>
              <a:t>Our Healthier South East London ICS</a:t>
            </a:r>
          </a:p>
          <a:p>
            <a:pPr marL="0" indent="0" algn="l">
              <a:buFont typeface="Trebuchet MS" panose="020B0603020202020204" pitchFamily="34" charset="0"/>
              <a:buNone/>
            </a:pPr>
            <a:r>
              <a:rPr lang="en-GB" sz="1600" dirty="0">
                <a:solidFill>
                  <a:srgbClr val="37373A"/>
                </a:solidFill>
              </a:rPr>
              <a:t>South West London Health and Care Partnership</a:t>
            </a:r>
            <a:r>
              <a:rPr lang="en-GB" sz="1600" baseline="0" dirty="0">
                <a:solidFill>
                  <a:srgbClr val="37373A"/>
                </a:solidFill>
              </a:rPr>
              <a:t> ICS</a:t>
            </a:r>
            <a:endParaRPr lang="en-GB" sz="1600" dirty="0">
              <a:solidFill>
                <a:srgbClr val="37373A"/>
              </a:solidFill>
            </a:endParaRPr>
          </a:p>
        </p:txBody>
      </p:sp>
    </p:spTree>
    <p:extLst>
      <p:ext uri="{BB962C8B-B14F-4D97-AF65-F5344CB8AC3E}">
        <p14:creationId xmlns:p14="http://schemas.microsoft.com/office/powerpoint/2010/main" val="12355104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pSp>
        <p:nvGrpSpPr>
          <p:cNvPr id="144" name="Group 143"/>
          <p:cNvGrpSpPr/>
          <p:nvPr/>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146" name="Baselines / anchors"/>
            <p:cNvGrpSpPr/>
            <p:nvPr/>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151" name="Five column measure"/>
            <p:cNvGrpSpPr/>
            <p:nvPr/>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153" name="Footnote example"/>
            <p:cNvSpPr txBox="1"/>
            <p:nvPr/>
          </p:nvSpPr>
          <p:spPr>
            <a:xfrm>
              <a:off x="630000" y="6282941"/>
              <a:ext cx="9030914" cy="276999"/>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a:t>
              </a:r>
            </a:p>
          </p:txBody>
        </p:sp>
      </p:grpSp>
    </p:spTree>
    <p:extLst>
      <p:ext uri="{BB962C8B-B14F-4D97-AF65-F5344CB8AC3E}">
        <p14:creationId xmlns:p14="http://schemas.microsoft.com/office/powerpoint/2010/main" val="22441667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Agenda Two-Third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5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p:nvPicPr>
        <p:blipFill rotWithShape="1">
          <a:blip r:embed="rId6"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3" name="Rectangle 12"/>
          <p:cNvSpPr/>
          <p:nvPr/>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TextBox 16"/>
          <p:cNvSpPr txBox="1"/>
          <p:nvPr/>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a:solidFill>
                  <a:schemeClr val="bg1"/>
                </a:solidFill>
              </a:rPr>
              <a:t>Agenda</a:t>
            </a:r>
          </a:p>
        </p:txBody>
      </p:sp>
    </p:spTree>
    <p:extLst>
      <p:ext uri="{BB962C8B-B14F-4D97-AF65-F5344CB8AC3E}">
        <p14:creationId xmlns:p14="http://schemas.microsoft.com/office/powerpoint/2010/main" val="27836358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Agenda D. Section Header Overvie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27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TextBox 10"/>
          <p:cNvSpPr txBox="1"/>
          <p:nvPr/>
        </p:nvSpPr>
        <p:spPr>
          <a:xfrm>
            <a:off x="630000" y="907198"/>
            <a:ext cx="3448800" cy="3488400"/>
          </a:xfrm>
          <a:prstGeom prst="rect">
            <a:avLst/>
          </a:prstGeom>
          <a:noFill/>
          <a:ln>
            <a:solidFill>
              <a:srgbClr val="00A9CE"/>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endParaRPr>
          </a:p>
        </p:txBody>
      </p:sp>
      <p:sp>
        <p:nvSpPr>
          <p:cNvPr id="9" name="TextBox 1"/>
          <p:cNvSpPr txBox="1"/>
          <p:nvPr/>
        </p:nvSpPr>
        <p:spPr>
          <a:xfrm>
            <a:off x="1109949" y="1115416"/>
            <a:ext cx="2488182" cy="896399"/>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solidFill>
                  <a:srgbClr val="00A9CE"/>
                </a:solidFill>
              </a:rPr>
              <a:t>Agenda</a:t>
            </a:r>
          </a:p>
        </p:txBody>
      </p:sp>
    </p:spTree>
    <p:extLst>
      <p:ext uri="{BB962C8B-B14F-4D97-AF65-F5344CB8AC3E}">
        <p14:creationId xmlns:p14="http://schemas.microsoft.com/office/powerpoint/2010/main" val="28787090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Agenda D. Full Width Overvie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29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itle 1"/>
          <p:cNvSpPr txBox="1">
            <a:spLocks/>
          </p:cNvSpPr>
          <p:nvPr/>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rgbClr val="00A9CE"/>
                </a:solidFill>
              </a:rPr>
              <a:t>Agenda</a:t>
            </a:r>
          </a:p>
        </p:txBody>
      </p:sp>
      <p:cxnSp>
        <p:nvCxnSpPr>
          <p:cNvPr id="9" name="Straight Connector 8"/>
          <p:cNvCxnSpPr/>
          <p:nvPr/>
        </p:nvCxnSpPr>
        <p:spPr bwMode="white">
          <a:xfrm>
            <a:off x="618898" y="1206000"/>
            <a:ext cx="11576304" cy="0"/>
          </a:xfrm>
          <a:prstGeom prst="line">
            <a:avLst/>
          </a:prstGeom>
          <a:ln w="9525" cmpd="sng">
            <a:solidFill>
              <a:srgbClr val="00A9CE"/>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4757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Agenda D. Two-Third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32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p:nvPicPr>
        <p:blipFill rotWithShape="1">
          <a:blip r:embed="rId6"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6" name="Rectangle 25"/>
          <p:cNvSpPr/>
          <p:nvPr/>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8" name="TextBox 2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0" name="TextBox 9"/>
          <p:cNvSpPr txBox="1"/>
          <p:nvPr/>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rPr>
              <a:t>Agenda</a:t>
            </a:r>
          </a:p>
        </p:txBody>
      </p:sp>
    </p:spTree>
    <p:extLst>
      <p:ext uri="{BB962C8B-B14F-4D97-AF65-F5344CB8AC3E}">
        <p14:creationId xmlns:p14="http://schemas.microsoft.com/office/powerpoint/2010/main" val="42619134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7046065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71" name="think-cell Slide" r:id="rId6" imgW="384" imgH="384" progId="TCLayout.ActiveDocument.1">
                  <p:embed/>
                </p:oleObj>
              </mc:Choice>
              <mc:Fallback>
                <p:oleObj name="think-cell Slide" r:id="rId6" imgW="384" imgH="384"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1731" t="8741" r="102" b="27"/>
          <a:stretch/>
        </p:blipFill>
        <p:spPr>
          <a:xfrm rot="16200000" flipH="1">
            <a:off x="8471921" y="1973272"/>
            <a:ext cx="580573" cy="6858000"/>
          </a:xfrm>
          <a:prstGeom prst="rect">
            <a:avLst/>
          </a:prstGeom>
        </p:spPr>
      </p:pic>
      <p:pic>
        <p:nvPicPr>
          <p:cNvPr id="15" name="TitleAndEndImages"/>
          <p:cNvPicPr>
            <a:picLocks noChangeAspect="1"/>
          </p:cNvPicPr>
          <p:nvPr>
            <p:custDataLst>
              <p:tags r:id="rId4"/>
            </p:custDataLst>
          </p:nvPr>
        </p:nvPicPr>
        <p:blipFill>
          <a:blip r:embed="rId9"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flipH="1">
            <a:off x="-52253" y="-112364"/>
            <a:ext cx="12243461" cy="5443664"/>
          </a:xfrm>
          <a:prstGeom prst="rect">
            <a:avLst/>
          </a:prstGeom>
        </p:spPr>
      </p:pic>
      <p:sp>
        <p:nvSpPr>
          <p:cNvPr id="21" name="Rectangle 20"/>
          <p:cNvSpPr/>
          <p:nvPr/>
        </p:nvSpPr>
        <p:spPr bwMode="black">
          <a:xfrm>
            <a:off x="630936" y="626200"/>
            <a:ext cx="8125200" cy="5529600"/>
          </a:xfrm>
          <a:prstGeom prst="rect">
            <a:avLst/>
          </a:prstGeom>
          <a:solidFill>
            <a:srgbClr val="005EB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rgbClr val="37373A"/>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baseline="0">
                <a:solidFill>
                  <a:srgbClr val="37373A"/>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2"/>
            <a:ext cx="686880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dirty="0"/>
              <a:t>Title</a:t>
            </a:r>
          </a:p>
        </p:txBody>
      </p:sp>
      <p:pic>
        <p:nvPicPr>
          <p:cNvPr id="16" name="Picture 15"/>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9139319" y="255432"/>
            <a:ext cx="2321626" cy="1432407"/>
          </a:xfrm>
          <a:prstGeom prst="rect">
            <a:avLst/>
          </a:prstGeom>
        </p:spPr>
      </p:pic>
    </p:spTree>
    <p:extLst>
      <p:ext uri="{BB962C8B-B14F-4D97-AF65-F5344CB8AC3E}">
        <p14:creationId xmlns:p14="http://schemas.microsoft.com/office/powerpoint/2010/main" val="18240104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EB8"/>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27243625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dirty="0">
                <a:latin typeface="+mn-lt"/>
                <a:sym typeface="Trebuchet MS" panose="020B0603020202020204" pitchFamily="34" charset="0"/>
              </a:rPr>
              <a:t>The services and materials provided by Boston Consulting Group (BCG) are subject to BCG's Standard Terms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to update these materials after the date hereof, notwithstanding that such information may become outdated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inaccurate.</a:t>
            </a:r>
          </a:p>
          <a:p>
            <a:pPr indent="0">
              <a:lnSpc>
                <a:spcPct val="100000"/>
              </a:lnSpc>
            </a:pPr>
            <a:r>
              <a:rPr lang="en-US" sz="900" b="0" dirty="0">
                <a:latin typeface="+mn-lt"/>
                <a:sym typeface="Trebuchet MS" panose="020B0603020202020204" pitchFamily="34" charset="0"/>
              </a:rPr>
              <a:t> </a:t>
            </a:r>
          </a:p>
          <a:p>
            <a:pPr indent="0">
              <a:lnSpc>
                <a:spcPct val="100000"/>
              </a:lnSpc>
            </a:pPr>
            <a:r>
              <a:rPr lang="en-US" sz="900"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indent="0">
              <a:lnSpc>
                <a:spcPct val="100000"/>
              </a:lnSpc>
            </a:pPr>
            <a:endParaRPr lang="en-US" sz="900" b="0" dirty="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latin typeface="+mn-lt"/>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4232082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solidFill>
                  <a:srgbClr val="005EB8"/>
                </a:solidFill>
              </a:defRPr>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atin typeface="Arial" panose="020B0604020202020204" pitchFamily="34" charset="0"/>
                <a:cs typeface="Arial" panose="020B0604020202020204" pitchFamily="34" charset="0"/>
              </a:defRPr>
            </a:lvl1pPr>
            <a:lvl2pPr>
              <a:lnSpc>
                <a:spcPct val="100000"/>
              </a:lnSpc>
              <a:spcBef>
                <a:spcPts val="0"/>
              </a:spcBef>
              <a:spcAft>
                <a:spcPts val="0"/>
              </a:spcAft>
              <a:buClr>
                <a:srgbClr val="005EB8"/>
              </a:buClr>
              <a:defRPr sz="2000">
                <a:latin typeface="Arial" panose="020B0604020202020204" pitchFamily="34" charset="0"/>
                <a:cs typeface="Arial" panose="020B0604020202020204" pitchFamily="34" charset="0"/>
              </a:defRPr>
            </a:lvl2pPr>
            <a:lvl3pPr>
              <a:lnSpc>
                <a:spcPct val="100000"/>
              </a:lnSpc>
              <a:spcBef>
                <a:spcPts val="0"/>
              </a:spcBef>
              <a:spcAft>
                <a:spcPts val="0"/>
              </a:spcAft>
              <a:buClr>
                <a:srgbClr val="005EB8"/>
              </a:buClr>
              <a:defRPr sz="2000">
                <a:latin typeface="Arial" panose="020B0604020202020204" pitchFamily="34" charset="0"/>
                <a:cs typeface="Arial" panose="020B0604020202020204" pitchFamily="34" charset="0"/>
              </a:defRPr>
            </a:lvl3pPr>
            <a:lvl4pPr>
              <a:lnSpc>
                <a:spcPct val="100000"/>
              </a:lnSpc>
              <a:spcBef>
                <a:spcPts val="0"/>
              </a:spcBef>
              <a:spcAft>
                <a:spcPts val="0"/>
              </a:spcAft>
              <a:defRPr sz="2400">
                <a:solidFill>
                  <a:srgbClr val="005EB8"/>
                </a:solidFill>
                <a:latin typeface="Arial" panose="020B0604020202020204" pitchFamily="34" charset="0"/>
                <a:cs typeface="Arial" panose="020B0604020202020204" pitchFamily="34" charset="0"/>
              </a:defRPr>
            </a:lvl4pPr>
            <a:lvl5pPr>
              <a:lnSpc>
                <a:spcPct val="100000"/>
              </a:lnSpc>
              <a:spcBef>
                <a:spcPts val="0"/>
              </a:spcBef>
              <a:spcAft>
                <a:spcPts val="0"/>
              </a:spcAft>
              <a:defRPr sz="2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06552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Gray slice heading">
    <p:spTree>
      <p:nvGrpSpPr>
        <p:cNvPr id="1" name=""/>
        <p:cNvGrpSpPr/>
        <p:nvPr/>
      </p:nvGrpSpPr>
      <p:grpSpPr>
        <a:xfrm>
          <a:off x="0" y="0"/>
          <a:ext cx="0" cy="0"/>
          <a:chOff x="0" y="0"/>
          <a:chExt cx="0" cy="0"/>
        </a:xfrm>
      </p:grpSpPr>
      <p:sp>
        <p:nvSpPr>
          <p:cNvPr id="8" name="Rectangle 7"/>
          <p:cNvSpPr/>
          <p:nvPr/>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ndParaRPr>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rgbClr val="005EB8"/>
                </a:solidFill>
                <a:latin typeface="+mj-lt"/>
              </a:defRPr>
            </a:lvl1pPr>
          </a:lstStyle>
          <a:p>
            <a:r>
              <a:rPr lang="en-US" dirty="0"/>
              <a:t>Click to add title</a:t>
            </a:r>
          </a:p>
        </p:txBody>
      </p:sp>
    </p:spTree>
    <p:extLst>
      <p:ext uri="{BB962C8B-B14F-4D97-AF65-F5344CB8AC3E}">
        <p14:creationId xmlns:p14="http://schemas.microsoft.com/office/powerpoint/2010/main" val="39728872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Section header box">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59" name="Rectangle 58"/>
          <p:cNvSpPr/>
          <p:nvPr/>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6243937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Section header line">
    <p:spTree>
      <p:nvGrpSpPr>
        <p:cNvPr id="1" name=""/>
        <p:cNvGrpSpPr/>
        <p:nvPr/>
      </p:nvGrpSpPr>
      <p:grpSpPr>
        <a:xfrm>
          <a:off x="0" y="0"/>
          <a:ext cx="0" cy="0"/>
          <a:chOff x="0" y="0"/>
          <a:chExt cx="0" cy="0"/>
        </a:xfrm>
      </p:grpSpPr>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sym typeface="Trebuchet MS" panose="020B0603020202020204" pitchFamily="34" charset="0"/>
              </a:defRPr>
            </a:lvl1pPr>
          </a:lstStyle>
          <a:p>
            <a:r>
              <a:rPr lang="en-US" dirty="0"/>
              <a:t>Click to add big statement text</a:t>
            </a:r>
          </a:p>
        </p:txBody>
      </p:sp>
      <p:cxnSp>
        <p:nvCxnSpPr>
          <p:cNvPr id="148" name="Straight Connector 147"/>
          <p:cNvCxnSpPr/>
          <p:nvPr/>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28088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White one thir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20" name="TextBox 19"/>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Rectangle 25"/>
          <p:cNvSpPr/>
          <p:nvPr/>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rgbClr val="005EB8"/>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6233030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Green highlight">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3" name="Rectangle 12"/>
          <p:cNvSpPr/>
          <p:nvPr/>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7" name="TextBox 16"/>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EB8"/>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28163359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Green one thir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dirty="0"/>
              <a:t>Click to add title</a:t>
            </a:r>
          </a:p>
        </p:txBody>
      </p:sp>
      <p:sp>
        <p:nvSpPr>
          <p:cNvPr id="13" name="Rectangle 12"/>
          <p:cNvSpPr/>
          <p:nvPr/>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603180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Green half">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2" name="Rectangle 11"/>
          <p:cNvSpPr/>
          <p:nvPr/>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70850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Green two thir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0" name="Rectangle 9"/>
          <p:cNvSpPr/>
          <p:nvPr/>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edit title</a:t>
            </a:r>
          </a:p>
        </p:txBody>
      </p:sp>
      <p:sp>
        <p:nvSpPr>
          <p:cNvPr id="13" name="TextBox 1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8417178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Left arrow">
    <p:spTree>
      <p:nvGrpSpPr>
        <p:cNvPr id="1" name=""/>
        <p:cNvGrpSpPr/>
        <p:nvPr/>
      </p:nvGrpSpPr>
      <p:grpSpPr>
        <a:xfrm>
          <a:off x="0" y="0"/>
          <a:ext cx="0" cy="0"/>
          <a:chOff x="0" y="0"/>
          <a:chExt cx="0" cy="0"/>
        </a:xfrm>
      </p:grpSpPr>
      <p:sp>
        <p:nvSpPr>
          <p:cNvPr id="16" name="Freeform 14"/>
          <p:cNvSpPr/>
          <p:nvPr/>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9"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2" name="TextBox 11"/>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9"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1" name="Title 2"/>
          <p:cNvSpPr txBox="1">
            <a:spLocks/>
          </p:cNvSpPr>
          <p:nvPr/>
        </p:nvSpPr>
        <p:spPr>
          <a:xfrm>
            <a:off x="653804" y="2773154"/>
            <a:ext cx="2478638" cy="1314311"/>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3200" b="0" kern="1200" cap="none" spc="0" baseline="0">
                <a:ln>
                  <a:noFill/>
                </a:ln>
                <a:solidFill>
                  <a:srgbClr val="005EB8"/>
                </a:solidFill>
                <a:effectLst/>
                <a:latin typeface="+mj-lt"/>
                <a:ea typeface="+mj-ea"/>
                <a:cs typeface="+mj-cs"/>
                <a:sym typeface="Trebuchet MS" panose="020B0603020202020204" pitchFamily="34" charset="0"/>
              </a:defRPr>
            </a:lvl1pPr>
          </a:lstStyle>
          <a:p>
            <a:r>
              <a:rPr lang="en-US" dirty="0">
                <a:solidFill>
                  <a:srgbClr val="005EB8"/>
                </a:solidFill>
              </a:rPr>
              <a:t>Click to add title</a:t>
            </a:r>
          </a:p>
        </p:txBody>
      </p:sp>
    </p:spTree>
    <p:extLst>
      <p:ext uri="{BB962C8B-B14F-4D97-AF65-F5344CB8AC3E}">
        <p14:creationId xmlns:p14="http://schemas.microsoft.com/office/powerpoint/2010/main" val="36548429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nd">
    <p:spTree>
      <p:nvGrpSpPr>
        <p:cNvPr id="1" name=""/>
        <p:cNvGrpSpPr/>
        <p:nvPr/>
      </p:nvGrpSpPr>
      <p:grpSpPr>
        <a:xfrm>
          <a:off x="0" y="0"/>
          <a:ext cx="0" cy="0"/>
          <a:chOff x="0" y="0"/>
          <a:chExt cx="0" cy="0"/>
        </a:xfrm>
      </p:grpSpPr>
      <p:pic>
        <p:nvPicPr>
          <p:cNvPr id="10" name="TitleAndEndImages"/>
          <p:cNvPicPr>
            <a:picLocks noChangeAspect="1"/>
          </p:cNvPicPr>
          <p:nvPr>
            <p:custDataLst>
              <p:tags r:id="rId2"/>
            </p:custDataLst>
          </p:nvPr>
        </p:nvPicPr>
        <p:blipFill rotWithShape="1">
          <a:blip r:embed="rId5" cstate="screen">
            <a:extLst>
              <a:ext uri="{28A0092B-C50C-407E-A947-70E740481C1C}">
                <a14:useLocalDpi xmlns:a14="http://schemas.microsoft.com/office/drawing/2010/main"/>
              </a:ext>
            </a:extLst>
          </a:blip>
          <a:srcRect b="-253"/>
          <a:stretch/>
        </p:blipFill>
        <p:spPr>
          <a:xfrm flipH="1">
            <a:off x="23148" y="0"/>
            <a:ext cx="12168851" cy="6863787"/>
          </a:xfrm>
          <a:prstGeom prst="rect">
            <a:avLst/>
          </a:prstGeom>
        </p:spPr>
      </p:pic>
      <p:graphicFrame>
        <p:nvGraphicFramePr>
          <p:cNvPr id="2" name="Object 1" hidden="1"/>
          <p:cNvGraphicFramePr>
            <a:graphicFrameLocks noChangeAspect="1"/>
          </p:cNvGraphicFramePr>
          <p:nvPr>
            <p:custDataLst>
              <p:tags r:id="rId3"/>
            </p:custDataLst>
            <p:extLst>
              <p:ext uri="{D42A27DB-BD31-4B8C-83A1-F6EECF244321}">
                <p14:modId xmlns:p14="http://schemas.microsoft.com/office/powerpoint/2010/main" val="19442477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71" name="think-cell Slide" r:id="rId6" imgW="384" imgH="384" progId="TCLayout.ActiveDocument.1">
                  <p:embed/>
                </p:oleObj>
              </mc:Choice>
              <mc:Fallback>
                <p:oleObj name="think-cell Slide" r:id="rId6" imgW="384" imgH="384"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bwMode="black">
          <a:xfrm>
            <a:off x="714756" y="799819"/>
            <a:ext cx="8125200" cy="5529600"/>
          </a:xfrm>
          <a:prstGeom prst="rect">
            <a:avLst/>
          </a:pr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11" name="Title 6"/>
          <p:cNvSpPr txBox="1">
            <a:spLocks/>
          </p:cNvSpPr>
          <p:nvPr/>
        </p:nvSpPr>
        <p:spPr>
          <a:xfrm>
            <a:off x="1738639" y="2372372"/>
            <a:ext cx="6108996" cy="2119042"/>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solidFill>
                  <a:schemeClr val="bg1"/>
                </a:solidFill>
                <a:latin typeface="+mn-lt"/>
                <a:sym typeface="Trebuchet MS" panose="020B0603020202020204" pitchFamily="34" charset="0"/>
              </a:rPr>
              <a:t>South London</a:t>
            </a:r>
            <a:r>
              <a:rPr lang="en-US" sz="5100" baseline="0" dirty="0">
                <a:solidFill>
                  <a:schemeClr val="bg1"/>
                </a:solidFill>
                <a:latin typeface="+mn-lt"/>
                <a:sym typeface="Trebuchet MS" panose="020B0603020202020204" pitchFamily="34" charset="0"/>
              </a:rPr>
              <a:t> </a:t>
            </a:r>
            <a:r>
              <a:rPr lang="en-US" sz="5100" baseline="0" dirty="0" err="1">
                <a:solidFill>
                  <a:schemeClr val="bg1"/>
                </a:solidFill>
                <a:latin typeface="+mn-lt"/>
                <a:sym typeface="Trebuchet MS" panose="020B0603020202020204" pitchFamily="34" charset="0"/>
              </a:rPr>
              <a:t>Specialised</a:t>
            </a:r>
            <a:r>
              <a:rPr lang="en-US" sz="5100" baseline="0" dirty="0">
                <a:solidFill>
                  <a:schemeClr val="bg1"/>
                </a:solidFill>
                <a:latin typeface="+mn-lt"/>
                <a:sym typeface="Trebuchet MS" panose="020B0603020202020204" pitchFamily="34" charset="0"/>
              </a:rPr>
              <a:t> Services Alliance</a:t>
            </a:r>
            <a:endParaRPr lang="en-US" sz="51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1588355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Green left arrow">
    <p:spTree>
      <p:nvGrpSpPr>
        <p:cNvPr id="1" name=""/>
        <p:cNvGrpSpPr/>
        <p:nvPr/>
      </p:nvGrpSpPr>
      <p:grpSpPr>
        <a:xfrm>
          <a:off x="0" y="0"/>
          <a:ext cx="0" cy="0"/>
          <a:chOff x="0" y="0"/>
          <a:chExt cx="0" cy="0"/>
        </a:xfrm>
      </p:grpSpPr>
      <p:sp>
        <p:nvSpPr>
          <p:cNvPr id="16" name="Freeform 14"/>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defRPr>
            </a:lvl1pPr>
          </a:lstStyle>
          <a:p>
            <a:r>
              <a:rPr lang="en-US" dirty="0"/>
              <a:t>Click to add title</a:t>
            </a: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6612991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Arrow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3214289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395"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12"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3" name="Pentagon 3"/>
          <p:cNvSpPr/>
          <p:nvPr/>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005EB8"/>
                </a:solidFill>
                <a:latin typeface="+mj-lt"/>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97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Green arrow one third">
    <p:spTree>
      <p:nvGrpSpPr>
        <p:cNvPr id="1" name=""/>
        <p:cNvGrpSpPr/>
        <p:nvPr/>
      </p:nvGrpSpPr>
      <p:grpSpPr>
        <a:xfrm>
          <a:off x="0" y="0"/>
          <a:ext cx="0" cy="0"/>
          <a:chOff x="0" y="0"/>
          <a:chExt cx="0" cy="0"/>
        </a:xfrm>
      </p:grpSpPr>
      <p:sp>
        <p:nvSpPr>
          <p:cNvPr id="13" name="Pentagon 3"/>
          <p:cNvSpPr/>
          <p:nvPr/>
        </p:nvSpPr>
        <p:spPr bwMode="white">
          <a:xfrm>
            <a:off x="1" y="0"/>
            <a:ext cx="5426920" cy="6858000"/>
          </a:xfrm>
          <a:prstGeom prst="homePlate">
            <a:avLst>
              <a:gd name="adj" fmla="val 12939"/>
            </a:avLst>
          </a:pr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6" name="TextBox 1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9708340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Arrow half">
    <p:spTree>
      <p:nvGrpSpPr>
        <p:cNvPr id="1" name=""/>
        <p:cNvGrpSpPr/>
        <p:nvPr/>
      </p:nvGrpSpPr>
      <p:grpSpPr>
        <a:xfrm>
          <a:off x="0" y="0"/>
          <a:ext cx="0" cy="0"/>
          <a:chOff x="0" y="0"/>
          <a:chExt cx="0" cy="0"/>
        </a:xfrm>
      </p:grpSpPr>
      <p:sp>
        <p:nvSpPr>
          <p:cNvPr id="18"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Pentagon 8"/>
          <p:cNvSpPr/>
          <p:nvPr/>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EB8"/>
                </a:solidFill>
                <a:latin typeface="+mj-lt"/>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478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Green arrow half">
    <p:spTree>
      <p:nvGrpSpPr>
        <p:cNvPr id="1" name=""/>
        <p:cNvGrpSpPr/>
        <p:nvPr/>
      </p:nvGrpSpPr>
      <p:grpSpPr>
        <a:xfrm>
          <a:off x="0" y="0"/>
          <a:ext cx="0" cy="0"/>
          <a:chOff x="0" y="0"/>
          <a:chExt cx="0" cy="0"/>
        </a:xfrm>
      </p:grpSpPr>
      <p:sp>
        <p:nvSpPr>
          <p:cNvPr id="14" name="Pentagon 8"/>
          <p:cNvSpPr/>
          <p:nvPr/>
        </p:nvSpPr>
        <p:spPr bwMode="white">
          <a:xfrm>
            <a:off x="0" y="0"/>
            <a:ext cx="6363546" cy="6858000"/>
          </a:xfrm>
          <a:prstGeom prst="homePlate">
            <a:avLst>
              <a:gd name="adj" fmla="val 12939"/>
            </a:avLst>
          </a:pr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3" name="TextBox 1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27656435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Arrow two third">
    <p:spTree>
      <p:nvGrpSpPr>
        <p:cNvPr id="1" name=""/>
        <p:cNvGrpSpPr/>
        <p:nvPr/>
      </p:nvGrpSpPr>
      <p:grpSpPr>
        <a:xfrm>
          <a:off x="0" y="0"/>
          <a:ext cx="0" cy="0"/>
          <a:chOff x="0" y="0"/>
          <a:chExt cx="0" cy="0"/>
        </a:xfrm>
      </p:grpSpPr>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9"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EB8"/>
                </a:solidFill>
                <a:latin typeface="+mj-lt"/>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8137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Green arrow two third">
    <p:spTree>
      <p:nvGrpSpPr>
        <p:cNvPr id="1" name=""/>
        <p:cNvGrpSpPr/>
        <p:nvPr/>
      </p:nvGrpSpPr>
      <p:grpSpPr>
        <a:xfrm>
          <a:off x="0" y="0"/>
          <a:ext cx="0" cy="0"/>
          <a:chOff x="0" y="0"/>
          <a:chExt cx="0" cy="0"/>
        </a:xfrm>
      </p:grpSpPr>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8" name="TextBox 1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27293864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Agenda D. Table of Content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41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17"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20" name="TextBox 19"/>
          <p:cNvSpPr txBox="1"/>
          <p:nvPr/>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005EB8"/>
                </a:solidFill>
                <a:latin typeface="Trebuchet MS" panose="020B0603020202020204" pitchFamily="34" charset="0"/>
                <a:sym typeface="Trebuchet MS" panose="020B0603020202020204" pitchFamily="34" charset="0"/>
              </a:rPr>
              <a:t>Table of contents</a:t>
            </a:r>
          </a:p>
        </p:txBody>
      </p:sp>
      <p:sp>
        <p:nvSpPr>
          <p:cNvPr id="19" name="TextBox 18"/>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pic>
        <p:nvPicPr>
          <p:cNvPr id="9"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3199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Big statement ico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5EB8"/>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41747056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6534415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43"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05EB8"/>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33336214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pSp>
        <p:nvGrpSpPr>
          <p:cNvPr id="49" name="Group 48"/>
          <p:cNvGrpSpPr/>
          <p:nvPr/>
        </p:nvGrpSpPr>
        <p:grpSpPr>
          <a:xfrm>
            <a:off x="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51" name="Baselines / anchors"/>
            <p:cNvGrpSpPr/>
            <p:nvPr/>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58" name="Five column measure"/>
            <p:cNvGrpSpPr/>
            <p:nvPr/>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60" name="Footnote example"/>
            <p:cNvSpPr txBox="1"/>
            <p:nvPr/>
          </p:nvSpPr>
          <p:spPr>
            <a:xfrm>
              <a:off x="630000" y="6282941"/>
              <a:ext cx="9030914" cy="276999"/>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a:t>
              </a:r>
            </a:p>
          </p:txBody>
        </p:sp>
      </p:grpSp>
    </p:spTree>
    <p:extLst>
      <p:ext uri="{BB962C8B-B14F-4D97-AF65-F5344CB8AC3E}">
        <p14:creationId xmlns:p14="http://schemas.microsoft.com/office/powerpoint/2010/main" val="32586603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dirty="0">
                <a:latin typeface="+mn-lt"/>
                <a:sym typeface="Trebuchet MS" panose="020B0603020202020204" pitchFamily="34" charset="0"/>
              </a:rPr>
              <a:t>The services and materials provided by Boston Consulting Group (BCG) are subject to BCG's Standard Terms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to update these materials after the date hereof, notwithstanding that such information may become outdated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inaccurate.</a:t>
            </a:r>
          </a:p>
          <a:p>
            <a:pPr indent="0">
              <a:lnSpc>
                <a:spcPct val="100000"/>
              </a:lnSpc>
            </a:pPr>
            <a:r>
              <a:rPr lang="en-US" sz="900" b="0" dirty="0">
                <a:latin typeface="+mn-lt"/>
                <a:sym typeface="Trebuchet MS" panose="020B0603020202020204" pitchFamily="34" charset="0"/>
              </a:rPr>
              <a:t> </a:t>
            </a:r>
          </a:p>
          <a:p>
            <a:pPr indent="0">
              <a:lnSpc>
                <a:spcPct val="100000"/>
              </a:lnSpc>
            </a:pPr>
            <a:r>
              <a:rPr lang="en-US" sz="900"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indent="0">
              <a:lnSpc>
                <a:spcPct val="100000"/>
              </a:lnSpc>
            </a:pPr>
            <a:endParaRPr lang="en-US" sz="900" b="0" dirty="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latin typeface="+mn-lt"/>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1712432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End">
    <p:spTree>
      <p:nvGrpSpPr>
        <p:cNvPr id="1" name=""/>
        <p:cNvGrpSpPr/>
        <p:nvPr/>
      </p:nvGrpSpPr>
      <p:grpSpPr>
        <a:xfrm>
          <a:off x="0" y="0"/>
          <a:ext cx="0" cy="0"/>
          <a:chOff x="0" y="0"/>
          <a:chExt cx="0" cy="0"/>
        </a:xfrm>
      </p:grpSpPr>
      <p:pic>
        <p:nvPicPr>
          <p:cNvPr id="10" name="TitleAndEndImages"/>
          <p:cNvPicPr>
            <a:picLocks noChangeAspect="1"/>
          </p:cNvPicPr>
          <p:nvPr>
            <p:custDataLst>
              <p:tags r:id="rId2"/>
            </p:custDataLst>
          </p:nvPr>
        </p:nvPicPr>
        <p:blipFill rotWithShape="1">
          <a:blip r:embed="rId5" cstate="screen">
            <a:extLst>
              <a:ext uri="{28A0092B-C50C-407E-A947-70E740481C1C}">
                <a14:useLocalDpi xmlns:a14="http://schemas.microsoft.com/office/drawing/2010/main"/>
              </a:ext>
            </a:extLst>
          </a:blip>
          <a:srcRect b="-253"/>
          <a:stretch/>
        </p:blipFill>
        <p:spPr>
          <a:xfrm flipH="1">
            <a:off x="23148" y="0"/>
            <a:ext cx="12168851" cy="6863787"/>
          </a:xfrm>
          <a:prstGeom prst="rect">
            <a:avLst/>
          </a:prstGeom>
        </p:spPr>
      </p:pic>
      <p:graphicFrame>
        <p:nvGraphicFramePr>
          <p:cNvPr id="2" name="Object 1" hidden="1"/>
          <p:cNvGraphicFramePr>
            <a:graphicFrameLocks noChangeAspect="1"/>
          </p:cNvGraphicFramePr>
          <p:nvPr>
            <p:custDataLst>
              <p:tags r:id="rId3"/>
            </p:custDataLst>
            <p:extLst>
              <p:ext uri="{D42A27DB-BD31-4B8C-83A1-F6EECF244321}">
                <p14:modId xmlns:p14="http://schemas.microsoft.com/office/powerpoint/2010/main" val="19442477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67" name="think-cell Slide" r:id="rId6" imgW="384" imgH="384" progId="TCLayout.ActiveDocument.1">
                  <p:embed/>
                </p:oleObj>
              </mc:Choice>
              <mc:Fallback>
                <p:oleObj name="think-cell Slide" r:id="rId6" imgW="384" imgH="384"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bwMode="black">
          <a:xfrm>
            <a:off x="714756" y="799819"/>
            <a:ext cx="8125200" cy="5529600"/>
          </a:xfrm>
          <a:prstGeom prst="rect">
            <a:avLst/>
          </a:pr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11" name="Title 6"/>
          <p:cNvSpPr txBox="1">
            <a:spLocks/>
          </p:cNvSpPr>
          <p:nvPr/>
        </p:nvSpPr>
        <p:spPr>
          <a:xfrm>
            <a:off x="1738638" y="2434698"/>
            <a:ext cx="6340041" cy="1994392"/>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4800" dirty="0">
                <a:solidFill>
                  <a:schemeClr val="bg1"/>
                </a:solidFill>
                <a:latin typeface="+mn-lt"/>
                <a:sym typeface="Trebuchet MS" panose="020B0603020202020204" pitchFamily="34" charset="0"/>
              </a:rPr>
              <a:t>South London</a:t>
            </a:r>
            <a:r>
              <a:rPr lang="en-US" sz="4800" baseline="0" dirty="0">
                <a:solidFill>
                  <a:schemeClr val="bg1"/>
                </a:solidFill>
                <a:latin typeface="+mn-lt"/>
                <a:sym typeface="Trebuchet MS" panose="020B0603020202020204" pitchFamily="34" charset="0"/>
              </a:rPr>
              <a:t> </a:t>
            </a:r>
            <a:r>
              <a:rPr lang="en-US" sz="4800" baseline="0" dirty="0" err="1">
                <a:solidFill>
                  <a:schemeClr val="bg1"/>
                </a:solidFill>
                <a:latin typeface="+mn-lt"/>
                <a:sym typeface="Trebuchet MS" panose="020B0603020202020204" pitchFamily="34" charset="0"/>
              </a:rPr>
              <a:t>Specialised</a:t>
            </a:r>
            <a:r>
              <a:rPr lang="en-US" sz="4800" baseline="0" dirty="0">
                <a:solidFill>
                  <a:schemeClr val="bg1"/>
                </a:solidFill>
                <a:latin typeface="+mn-lt"/>
                <a:sym typeface="Trebuchet MS" panose="020B0603020202020204" pitchFamily="34" charset="0"/>
              </a:rPr>
              <a:t> Services Delegation </a:t>
            </a:r>
            <a:r>
              <a:rPr lang="en-US" sz="4800" baseline="0" dirty="0" err="1">
                <a:solidFill>
                  <a:schemeClr val="bg1"/>
                </a:solidFill>
                <a:latin typeface="+mn-lt"/>
                <a:sym typeface="Trebuchet MS" panose="020B0603020202020204" pitchFamily="34" charset="0"/>
              </a:rPr>
              <a:t>Programme</a:t>
            </a:r>
            <a:endParaRPr lang="en-US" sz="48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15348266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pSp>
        <p:nvGrpSpPr>
          <p:cNvPr id="49" name="Group 48"/>
          <p:cNvGrpSpPr/>
          <p:nvPr/>
        </p:nvGrpSpPr>
        <p:grpSpPr>
          <a:xfrm>
            <a:off x="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51" name="Baselines / anchors"/>
            <p:cNvGrpSpPr/>
            <p:nvPr/>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58" name="Five column measure"/>
            <p:cNvGrpSpPr/>
            <p:nvPr/>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60" name="Footnote example"/>
            <p:cNvSpPr txBox="1"/>
            <p:nvPr/>
          </p:nvSpPr>
          <p:spPr>
            <a:xfrm>
              <a:off x="630000" y="6282941"/>
              <a:ext cx="9030914" cy="276999"/>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a:t>
              </a:r>
            </a:p>
          </p:txBody>
        </p:sp>
      </p:grpSp>
    </p:spTree>
    <p:extLst>
      <p:ext uri="{BB962C8B-B14F-4D97-AF65-F5344CB8AC3E}">
        <p14:creationId xmlns:p14="http://schemas.microsoft.com/office/powerpoint/2010/main" val="28102764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D. Title Slide">
    <p:spTree>
      <p:nvGrpSpPr>
        <p:cNvPr id="1" name=""/>
        <p:cNvGrpSpPr/>
        <p:nvPr/>
      </p:nvGrpSpPr>
      <p:grpSpPr>
        <a:xfrm>
          <a:off x="0" y="0"/>
          <a:ext cx="0" cy="0"/>
          <a:chOff x="0" y="0"/>
          <a:chExt cx="0" cy="0"/>
        </a:xfrm>
      </p:grpSpPr>
      <p:pic>
        <p:nvPicPr>
          <p:cNvPr id="16" name="TitleAndEndImages"/>
          <p:cNvPicPr>
            <a:picLocks noChangeAspect="1"/>
          </p:cNvPicPr>
          <p:nvPr>
            <p:custDataLst>
              <p:tags r:id="rId2"/>
            </p:custDataLst>
          </p:nvPr>
        </p:nvPicPr>
        <p:blipFill rotWithShape="1">
          <a:blip r:embed="rId6" cstate="screen">
            <a:extLst>
              <a:ext uri="{28A0092B-C50C-407E-A947-70E740481C1C}">
                <a14:useLocalDpi xmlns:a14="http://schemas.microsoft.com/office/drawing/2010/main"/>
              </a:ext>
            </a:extLst>
          </a:blip>
          <a:srcRect b="-17310"/>
          <a:stretch/>
        </p:blipFill>
        <p:spPr>
          <a:xfrm flipH="1">
            <a:off x="23148" y="0"/>
            <a:ext cx="12168851" cy="6863787"/>
          </a:xfrm>
          <a:prstGeom prst="rect">
            <a:avLst/>
          </a:prstGeom>
        </p:spPr>
      </p:pic>
      <p:graphicFrame>
        <p:nvGraphicFramePr>
          <p:cNvPr id="3" name="Object 2" hidden="1"/>
          <p:cNvGraphicFramePr>
            <a:graphicFrameLocks noChangeAspect="1"/>
          </p:cNvGraphicFramePr>
          <p:nvPr>
            <p:custDataLst>
              <p:tags r:id="rId3"/>
            </p:custDataLst>
            <p:extLst>
              <p:ext uri="{D42A27DB-BD31-4B8C-83A1-F6EECF244321}">
                <p14:modId xmlns:p14="http://schemas.microsoft.com/office/powerpoint/2010/main" val="16756919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91" name="think-cell Slide" r:id="rId7" imgW="384" imgH="384" progId="TCLayout.ActiveDocument.1">
                  <p:embed/>
                </p:oleObj>
              </mc:Choice>
              <mc:Fallback>
                <p:oleObj name="think-cell Slide" r:id="rId7" imgW="384" imgH="384" progId="TCLayout.ActiveDocument.1">
                  <p:embed/>
                  <p:pic>
                    <p:nvPicPr>
                      <p:cNvPr id="3" name="Object 2"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4"/>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8" name="Picture 17"/>
          <p:cNvPicPr>
            <a:picLocks noChangeAspect="1"/>
          </p:cNvPicPr>
          <p:nvPr/>
        </p:nvPicPr>
        <p:blipFill rotWithShape="1">
          <a:blip r:embed="rId9" cstate="email">
            <a:extLst>
              <a:ext uri="{28A0092B-C50C-407E-A947-70E740481C1C}">
                <a14:useLocalDpi xmlns:a14="http://schemas.microsoft.com/office/drawing/2010/main"/>
              </a:ext>
            </a:extLst>
          </a:blip>
          <a:srcRect l="1731" t="8741" r="102" b="27"/>
          <a:stretch/>
        </p:blipFill>
        <p:spPr>
          <a:xfrm rot="16200000" flipH="1">
            <a:off x="8471921" y="1973272"/>
            <a:ext cx="580573" cy="6858000"/>
          </a:xfrm>
          <a:prstGeom prst="rect">
            <a:avLst/>
          </a:prstGeom>
        </p:spPr>
      </p:pic>
      <p:sp>
        <p:nvSpPr>
          <p:cNvPr id="21" name="Rectangle 20"/>
          <p:cNvSpPr/>
          <p:nvPr/>
        </p:nvSpPr>
        <p:spPr bwMode="black">
          <a:xfrm>
            <a:off x="630936" y="626200"/>
            <a:ext cx="8125200" cy="5529600"/>
          </a:xfrm>
          <a:prstGeom prst="rect">
            <a:avLst/>
          </a:pr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2"/>
            <a:ext cx="6868800" cy="3138423"/>
          </a:xfrm>
        </p:spPr>
        <p:txBody>
          <a:bodyPr anchor="b">
            <a:normAutofit/>
          </a:bodyPr>
          <a:lstStyle>
            <a:lvl1pPr algn="l">
              <a:lnSpc>
                <a:spcPct val="93000"/>
              </a:lnSpc>
              <a:defRPr sz="5400">
                <a:solidFill>
                  <a:schemeClr val="bg1"/>
                </a:solidFill>
                <a:latin typeface="+mj-lt"/>
                <a:sym typeface="Trebuchet MS" panose="020B0603020202020204" pitchFamily="34" charset="0"/>
              </a:defRPr>
            </a:lvl1pPr>
          </a:lstStyle>
          <a:p>
            <a:r>
              <a:rPr lang="en-US" dirty="0"/>
              <a:t>Title</a:t>
            </a:r>
          </a:p>
        </p:txBody>
      </p:sp>
    </p:spTree>
    <p:extLst>
      <p:ext uri="{BB962C8B-B14F-4D97-AF65-F5344CB8AC3E}">
        <p14:creationId xmlns:p14="http://schemas.microsoft.com/office/powerpoint/2010/main" val="33248884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D. Title Only">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630000" y="622800"/>
            <a:ext cx="10933350" cy="332399"/>
          </a:xfr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8463208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D.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630000" y="622800"/>
            <a:ext cx="10933350" cy="387798"/>
          </a:xfrm>
        </p:spPr>
        <p:txBody>
          <a:bodyPr/>
          <a:lstStyle>
            <a:lvl1pPr>
              <a:defRPr sz="2800">
                <a:solidFill>
                  <a:srgbClr val="006747"/>
                </a:solidFill>
              </a:defRPr>
            </a:lvl1p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atin typeface="Arial" panose="020B0604020202020204" pitchFamily="34" charset="0"/>
                <a:cs typeface="Arial" panose="020B0604020202020204" pitchFamily="34" charset="0"/>
              </a:defRPr>
            </a:lvl1pPr>
            <a:lvl2pPr>
              <a:lnSpc>
                <a:spcPct val="100000"/>
              </a:lnSpc>
              <a:spcBef>
                <a:spcPts val="0"/>
              </a:spcBef>
              <a:spcAft>
                <a:spcPts val="0"/>
              </a:spcAft>
              <a:buClr>
                <a:srgbClr val="006747"/>
              </a:buClr>
              <a:defRPr>
                <a:latin typeface="Arial" panose="020B0604020202020204" pitchFamily="34" charset="0"/>
                <a:cs typeface="Arial" panose="020B0604020202020204" pitchFamily="34" charset="0"/>
              </a:defRPr>
            </a:lvl2pPr>
            <a:lvl3pPr>
              <a:lnSpc>
                <a:spcPct val="100000"/>
              </a:lnSpc>
              <a:spcBef>
                <a:spcPts val="0"/>
              </a:spcBef>
              <a:spcAft>
                <a:spcPts val="0"/>
              </a:spcAft>
              <a:buClr>
                <a:srgbClr val="006747"/>
              </a:buClr>
              <a:defRPr>
                <a:latin typeface="Arial" panose="020B0604020202020204" pitchFamily="34" charset="0"/>
                <a:cs typeface="Arial" panose="020B0604020202020204" pitchFamily="34" charset="0"/>
              </a:defRPr>
            </a:lvl3pPr>
            <a:lvl4pPr>
              <a:lnSpc>
                <a:spcPct val="100000"/>
              </a:lnSpc>
              <a:spcBef>
                <a:spcPts val="0"/>
              </a:spcBef>
              <a:spcAft>
                <a:spcPts val="0"/>
              </a:spcAft>
              <a:defRPr>
                <a:solidFill>
                  <a:srgbClr val="006747"/>
                </a:solidFill>
                <a:latin typeface="Arial" panose="020B0604020202020204" pitchFamily="34" charset="0"/>
                <a:cs typeface="Arial" panose="020B0604020202020204" pitchFamily="34" charset="0"/>
              </a:defRPr>
            </a:lvl4pPr>
            <a:lvl5pPr>
              <a:lnSpc>
                <a:spcPct val="100000"/>
              </a:lnSpc>
              <a:spcBef>
                <a:spcPts val="0"/>
              </a:spcBef>
              <a:spcAft>
                <a:spcPts val="0"/>
              </a:spcAft>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70423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D. Gray slice heading">
    <p:spTree>
      <p:nvGrpSpPr>
        <p:cNvPr id="1" name=""/>
        <p:cNvGrpSpPr/>
        <p:nvPr/>
      </p:nvGrpSpPr>
      <p:grpSpPr>
        <a:xfrm>
          <a:off x="0" y="0"/>
          <a:ext cx="0" cy="0"/>
          <a:chOff x="0" y="0"/>
          <a:chExt cx="0" cy="0"/>
        </a:xfrm>
      </p:grpSpPr>
      <p:sp>
        <p:nvSpPr>
          <p:cNvPr id="7" name="Rectangle 6"/>
          <p:cNvSpPr/>
          <p:nvPr/>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rgbClr val="006747"/>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4189799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D. Section header box">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6747"/>
                </a:solidFill>
                <a:latin typeface="+mj-lt"/>
                <a:ea typeface="+mn-ea"/>
                <a:cs typeface="Arial" panose="020B0604020202020204" pitchFamily="34" charset="0"/>
                <a:sym typeface="Trebuchet MS" panose="020B0603020202020204" pitchFamily="34" charset="0"/>
              </a:defRPr>
            </a:lvl1pPr>
          </a:lstStyle>
          <a:p>
            <a:r>
              <a:rPr lang="en-US" dirty="0"/>
              <a:t>Click to add section title</a:t>
            </a:r>
          </a:p>
        </p:txBody>
      </p:sp>
    </p:spTree>
    <p:extLst>
      <p:ext uri="{BB962C8B-B14F-4D97-AF65-F5344CB8AC3E}">
        <p14:creationId xmlns:p14="http://schemas.microsoft.com/office/powerpoint/2010/main" val="1803201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D. Section header line">
    <p:spTree>
      <p:nvGrpSpPr>
        <p:cNvPr id="1" name=""/>
        <p:cNvGrpSpPr/>
        <p:nvPr/>
      </p:nvGrpSpPr>
      <p:grpSpPr>
        <a:xfrm>
          <a:off x="0" y="0"/>
          <a:ext cx="0" cy="0"/>
          <a:chOff x="0" y="0"/>
          <a:chExt cx="0" cy="0"/>
        </a:xfrm>
      </p:grpSpPr>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rgbClr val="006747"/>
                </a:solidFill>
                <a:latin typeface="+mj-lt"/>
                <a:sym typeface="Trebuchet MS" panose="020B0603020202020204" pitchFamily="34" charset="0"/>
              </a:defRPr>
            </a:lvl1pPr>
          </a:lstStyle>
          <a:p>
            <a:r>
              <a:rPr lang="en-US" dirty="0"/>
              <a:t>Click to add section title</a:t>
            </a:r>
          </a:p>
        </p:txBody>
      </p:sp>
      <p:cxnSp>
        <p:nvCxnSpPr>
          <p:cNvPr id="10" name="Straight Connector 9"/>
          <p:cNvCxnSpPr/>
          <p:nvPr/>
        </p:nvCxnSpPr>
        <p:spPr bwMode="white">
          <a:xfrm>
            <a:off x="630000" y="3680016"/>
            <a:ext cx="11558587" cy="0"/>
          </a:xfrm>
          <a:prstGeom prst="line">
            <a:avLst/>
          </a:prstGeom>
          <a:ln w="19050" cmpd="sng">
            <a:solidFill>
              <a:srgbClr val="006747"/>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041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D. White one thir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20" name="TextBox 19"/>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2"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24" name="Rectangle 23"/>
          <p:cNvSpPr/>
          <p:nvPr/>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7607096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 Title Slide">
    <p:spTree>
      <p:nvGrpSpPr>
        <p:cNvPr id="1" name=""/>
        <p:cNvGrpSpPr/>
        <p:nvPr/>
      </p:nvGrpSpPr>
      <p:grpSpPr>
        <a:xfrm>
          <a:off x="0" y="0"/>
          <a:ext cx="0" cy="0"/>
          <a:chOff x="0" y="0"/>
          <a:chExt cx="0" cy="0"/>
        </a:xfrm>
      </p:grpSpPr>
      <p:pic>
        <p:nvPicPr>
          <p:cNvPr id="16" name="TitleAndEndImages"/>
          <p:cNvPicPr>
            <a:picLocks noChangeAspect="1"/>
          </p:cNvPicPr>
          <p:nvPr>
            <p:custDataLst>
              <p:tags r:id="rId2"/>
            </p:custDataLst>
          </p:nvPr>
        </p:nvPicPr>
        <p:blipFill rotWithShape="1">
          <a:blip r:embed="rId6" cstate="screen">
            <a:extLst>
              <a:ext uri="{28A0092B-C50C-407E-A947-70E740481C1C}">
                <a14:useLocalDpi xmlns:a14="http://schemas.microsoft.com/office/drawing/2010/main"/>
              </a:ext>
            </a:extLst>
          </a:blip>
          <a:srcRect b="-17310"/>
          <a:stretch/>
        </p:blipFill>
        <p:spPr>
          <a:xfrm flipH="1">
            <a:off x="23148" y="0"/>
            <a:ext cx="12168851" cy="6863787"/>
          </a:xfrm>
          <a:prstGeom prst="rect">
            <a:avLst/>
          </a:prstGeom>
        </p:spPr>
      </p:pic>
      <p:graphicFrame>
        <p:nvGraphicFramePr>
          <p:cNvPr id="3" name="Object 2" hidden="1"/>
          <p:cNvGraphicFramePr>
            <a:graphicFrameLocks noChangeAspect="1"/>
          </p:cNvGraphicFramePr>
          <p:nvPr>
            <p:custDataLst>
              <p:tags r:id="rId3"/>
            </p:custDataLst>
            <p:extLst>
              <p:ext uri="{D42A27DB-BD31-4B8C-83A1-F6EECF244321}">
                <p14:modId xmlns:p14="http://schemas.microsoft.com/office/powerpoint/2010/main" val="16756919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95" name="think-cell Slide" r:id="rId7" imgW="384" imgH="384" progId="TCLayout.ActiveDocument.1">
                  <p:embed/>
                </p:oleObj>
              </mc:Choice>
              <mc:Fallback>
                <p:oleObj name="think-cell Slide" r:id="rId7" imgW="384" imgH="384" progId="TCLayout.ActiveDocument.1">
                  <p:embed/>
                  <p:pic>
                    <p:nvPicPr>
                      <p:cNvPr id="3" name="Object 2"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4"/>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8" name="Picture 17"/>
          <p:cNvPicPr>
            <a:picLocks noChangeAspect="1"/>
          </p:cNvPicPr>
          <p:nvPr/>
        </p:nvPicPr>
        <p:blipFill rotWithShape="1">
          <a:blip r:embed="rId9" cstate="email">
            <a:extLst>
              <a:ext uri="{28A0092B-C50C-407E-A947-70E740481C1C}">
                <a14:useLocalDpi xmlns:a14="http://schemas.microsoft.com/office/drawing/2010/main"/>
              </a:ext>
            </a:extLst>
          </a:blip>
          <a:srcRect l="1731" t="8741" r="102" b="27"/>
          <a:stretch/>
        </p:blipFill>
        <p:spPr>
          <a:xfrm rot="16200000" flipH="1">
            <a:off x="8471921" y="1973272"/>
            <a:ext cx="580573" cy="6858000"/>
          </a:xfrm>
          <a:prstGeom prst="rect">
            <a:avLst/>
          </a:prstGeom>
        </p:spPr>
      </p:pic>
      <p:sp>
        <p:nvSpPr>
          <p:cNvPr id="21" name="Rectangle 20"/>
          <p:cNvSpPr/>
          <p:nvPr/>
        </p:nvSpPr>
        <p:spPr bwMode="black">
          <a:xfrm>
            <a:off x="630936" y="626200"/>
            <a:ext cx="8125200" cy="5529600"/>
          </a:xfrm>
          <a:prstGeom prst="rect">
            <a:avLst/>
          </a:pr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2"/>
            <a:ext cx="6868800" cy="3138423"/>
          </a:xfrm>
        </p:spPr>
        <p:txBody>
          <a:bodyPr anchor="b">
            <a:normAutofit/>
          </a:bodyPr>
          <a:lstStyle>
            <a:lvl1pPr algn="l">
              <a:lnSpc>
                <a:spcPct val="93000"/>
              </a:lnSpc>
              <a:defRPr sz="5400">
                <a:solidFill>
                  <a:schemeClr val="bg1"/>
                </a:solidFill>
                <a:latin typeface="+mj-lt"/>
                <a:sym typeface="Trebuchet MS" panose="020B0603020202020204" pitchFamily="34" charset="0"/>
              </a:defRPr>
            </a:lvl1pPr>
          </a:lstStyle>
          <a:p>
            <a:r>
              <a:rPr lang="en-US" dirty="0"/>
              <a:t>Title in Title Case</a:t>
            </a:r>
          </a:p>
        </p:txBody>
      </p:sp>
    </p:spTree>
    <p:extLst>
      <p:ext uri="{BB962C8B-B14F-4D97-AF65-F5344CB8AC3E}">
        <p14:creationId xmlns:p14="http://schemas.microsoft.com/office/powerpoint/2010/main" val="1751264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D. Green highlight">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4" name="Rectangle 13"/>
          <p:cNvSpPr/>
          <p:nvPr/>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9" name="TextBox 18"/>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1"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9580528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D. Four column green">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9029246" y="0"/>
            <a:ext cx="416951" cy="6858000"/>
          </a:xfrm>
          <a:prstGeom prst="rect">
            <a:avLst/>
          </a:prstGeom>
        </p:spPr>
      </p:pic>
      <p:sp>
        <p:nvSpPr>
          <p:cNvPr id="10" name="Rectangle 9"/>
          <p:cNvSpPr/>
          <p:nvPr/>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2"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5980282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D. Green one thir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p:nvPr>
        </p:nvSpPr>
        <p:spPr>
          <a:xfrm>
            <a:off x="630000" y="2681103"/>
            <a:ext cx="3127881"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r>
              <a:rPr lang="en-US"/>
              <a:t>Click to edit Master title style</a:t>
            </a:r>
            <a:endParaRPr lang="en-US" dirty="0"/>
          </a:p>
        </p:txBody>
      </p:sp>
      <p:sp>
        <p:nvSpPr>
          <p:cNvPr id="26" name="Rectangle 25"/>
          <p:cNvSpPr/>
          <p:nvPr/>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8" name="TextBox 2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204101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D. Green half">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1" name="Rectangle 10"/>
          <p:cNvSpPr/>
          <p:nvPr/>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1476471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D. Green two thir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1" name="Rectangle 10"/>
          <p:cNvSpPr/>
          <p:nvPr/>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1458638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D. Left arro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5286799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515"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Freeform 14"/>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1"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8" name="TextBox 1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2" name="Picture 1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9" name="Title 2"/>
          <p:cNvSpPr txBox="1">
            <a:spLocks/>
          </p:cNvSpPr>
          <p:nvPr/>
        </p:nvSpPr>
        <p:spPr>
          <a:xfrm>
            <a:off x="575045" y="2771844"/>
            <a:ext cx="2478638" cy="1314311"/>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2400" kern="1200">
                <a:solidFill>
                  <a:srgbClr val="005EB8"/>
                </a:solidFill>
                <a:latin typeface="+mj-lt"/>
                <a:ea typeface="+mj-ea"/>
                <a:cs typeface="+mj-cs"/>
                <a:sym typeface="Trebuchet MS" panose="020B0603020202020204" pitchFamily="34" charset="0"/>
              </a:defRPr>
            </a:lvl1pPr>
          </a:lstStyle>
          <a:p>
            <a:r>
              <a:rPr lang="en-US" dirty="0">
                <a:solidFill>
                  <a:srgbClr val="005EB8"/>
                </a:solidFill>
              </a:rPr>
              <a:t>Click to add title</a:t>
            </a:r>
          </a:p>
        </p:txBody>
      </p:sp>
    </p:spTree>
    <p:extLst>
      <p:ext uri="{BB962C8B-B14F-4D97-AF65-F5344CB8AC3E}">
        <p14:creationId xmlns:p14="http://schemas.microsoft.com/office/powerpoint/2010/main" val="25727894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D. Green left arrow">
    <p:spTree>
      <p:nvGrpSpPr>
        <p:cNvPr id="1" name=""/>
        <p:cNvGrpSpPr/>
        <p:nvPr/>
      </p:nvGrpSpPr>
      <p:grpSpPr>
        <a:xfrm>
          <a:off x="0" y="0"/>
          <a:ext cx="0" cy="0"/>
          <a:chOff x="0" y="0"/>
          <a:chExt cx="0" cy="0"/>
        </a:xfrm>
      </p:grpSpPr>
      <p:sp>
        <p:nvSpPr>
          <p:cNvPr id="10" name="Freeform 14"/>
          <p:cNvSpPr/>
          <p:nvPr/>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006747">
                  <a:shade val="30000"/>
                  <a:satMod val="115000"/>
                </a:srgbClr>
              </a:gs>
              <a:gs pos="50000">
                <a:srgbClr val="006747">
                  <a:shade val="67500"/>
                  <a:satMod val="115000"/>
                </a:srgbClr>
              </a:gs>
              <a:gs pos="100000">
                <a:srgbClr val="00674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defRPr>
            </a:lvl1pPr>
          </a:lstStyle>
          <a:p>
            <a:r>
              <a:rPr lang="en-US" dirty="0"/>
              <a:t>Click to add title</a:t>
            </a:r>
          </a:p>
        </p:txBody>
      </p:sp>
      <p:sp>
        <p:nvSpPr>
          <p:cNvPr id="16" name="TextBox 1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28749936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D. Arrow one third">
    <p:spTree>
      <p:nvGrpSpPr>
        <p:cNvPr id="1" name=""/>
        <p:cNvGrpSpPr/>
        <p:nvPr/>
      </p:nvGrpSpPr>
      <p:grpSpPr>
        <a:xfrm>
          <a:off x="0" y="0"/>
          <a:ext cx="0" cy="0"/>
          <a:chOff x="0" y="0"/>
          <a:chExt cx="0" cy="0"/>
        </a:xfrm>
      </p:grpSpPr>
      <p:sp>
        <p:nvSpPr>
          <p:cNvPr id="9" name="TextBox 8"/>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17"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9" name="Pentagon 3"/>
          <p:cNvSpPr/>
          <p:nvPr/>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006747"/>
                </a:solidFill>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810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D. Green arrow one third">
    <p:spTree>
      <p:nvGrpSpPr>
        <p:cNvPr id="1" name=""/>
        <p:cNvGrpSpPr/>
        <p:nvPr/>
      </p:nvGrpSpPr>
      <p:grpSpPr>
        <a:xfrm>
          <a:off x="0" y="0"/>
          <a:ext cx="0" cy="0"/>
          <a:chOff x="0" y="0"/>
          <a:chExt cx="0" cy="0"/>
        </a:xfrm>
      </p:grpSpPr>
      <p:sp>
        <p:nvSpPr>
          <p:cNvPr id="19" name="Pentagon 3"/>
          <p:cNvSpPr/>
          <p:nvPr/>
        </p:nvSpPr>
        <p:spPr bwMode="white">
          <a:xfrm>
            <a:off x="1" y="0"/>
            <a:ext cx="5426920" cy="6858000"/>
          </a:xfrm>
          <a:prstGeom prst="homePlate">
            <a:avLst>
              <a:gd name="adj" fmla="val 12939"/>
            </a:avLst>
          </a:prstGeom>
          <a:gradFill flip="none" rotWithShape="1">
            <a:gsLst>
              <a:gs pos="0">
                <a:srgbClr val="006747">
                  <a:shade val="30000"/>
                  <a:satMod val="115000"/>
                </a:srgbClr>
              </a:gs>
              <a:gs pos="50000">
                <a:srgbClr val="006747">
                  <a:shade val="67500"/>
                  <a:satMod val="115000"/>
                </a:srgbClr>
              </a:gs>
              <a:gs pos="100000">
                <a:srgbClr val="006747">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fld id="{7BB256F3-0D49-4003-A2E3-BF709DF0B7B0}" type="datetimeFigureOut">
              <a:rPr lang="en-GB" smtClean="0"/>
              <a:t>06/04/2023</a:t>
            </a:fld>
            <a:endParaRPr lang="en-GB"/>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278645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D. Arrow half">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sp>
        <p:nvSpPr>
          <p:cNvPr id="18"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6" name="TextBox 1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7731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 Title Only">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630000" y="622800"/>
            <a:ext cx="10933350" cy="332399"/>
          </a:xfr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0387572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D. Green arrow half">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gradFill flip="none" rotWithShape="1">
            <a:gsLst>
              <a:gs pos="0">
                <a:srgbClr val="006747">
                  <a:shade val="30000"/>
                  <a:satMod val="115000"/>
                </a:srgbClr>
              </a:gs>
              <a:gs pos="50000">
                <a:srgbClr val="006747">
                  <a:shade val="67500"/>
                  <a:satMod val="115000"/>
                </a:srgbClr>
              </a:gs>
              <a:gs pos="100000">
                <a:srgbClr val="00674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37696498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D. Arrow two third">
    <p:spTree>
      <p:nvGrpSpPr>
        <p:cNvPr id="1" name=""/>
        <p:cNvGrpSpPr/>
        <p:nvPr/>
      </p:nvGrpSpPr>
      <p:grpSpPr>
        <a:xfrm>
          <a:off x="0" y="0"/>
          <a:ext cx="0" cy="0"/>
          <a:chOff x="0" y="0"/>
          <a:chExt cx="0" cy="0"/>
        </a:xfrm>
      </p:grpSpPr>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9"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187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D. Green arrow two third">
    <p:spTree>
      <p:nvGrpSpPr>
        <p:cNvPr id="1" name=""/>
        <p:cNvGrpSpPr/>
        <p:nvPr/>
      </p:nvGrpSpPr>
      <p:grpSpPr>
        <a:xfrm>
          <a:off x="0" y="0"/>
          <a:ext cx="0" cy="0"/>
          <a:chOff x="0" y="0"/>
          <a:chExt cx="0" cy="0"/>
        </a:xfrm>
      </p:grpSpPr>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006747">
                  <a:shade val="30000"/>
                  <a:satMod val="115000"/>
                </a:srgbClr>
              </a:gs>
              <a:gs pos="50000">
                <a:srgbClr val="006747">
                  <a:shade val="67500"/>
                  <a:satMod val="115000"/>
                </a:srgbClr>
              </a:gs>
              <a:gs pos="100000">
                <a:srgbClr val="006747">
                  <a:shade val="100000"/>
                  <a:satMod val="115000"/>
                </a:srgb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8" name="TextBox 1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6521330" y="3355481"/>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4929886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D. Big statement green">
    <p:spTree>
      <p:nvGrpSpPr>
        <p:cNvPr id="1" name=""/>
        <p:cNvGrpSpPr/>
        <p:nvPr/>
      </p:nvGrpSpPr>
      <p:grpSpPr>
        <a:xfrm>
          <a:off x="0" y="0"/>
          <a:ext cx="0" cy="0"/>
          <a:chOff x="0" y="0"/>
          <a:chExt cx="0" cy="0"/>
        </a:xfrm>
      </p:grpSpPr>
      <p:sp>
        <p:nvSpPr>
          <p:cNvPr id="10" name="TextBox 9"/>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21876425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D. Big statement ico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A9CE"/>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488740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D. Quot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6701116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39"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0A9CE"/>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4873210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D. Special gray">
    <p:spTree>
      <p:nvGrpSpPr>
        <p:cNvPr id="1" name=""/>
        <p:cNvGrpSpPr/>
        <p:nvPr/>
      </p:nvGrpSpPr>
      <p:grpSpPr>
        <a:xfrm>
          <a:off x="0" y="0"/>
          <a:ext cx="0" cy="0"/>
          <a:chOff x="0" y="0"/>
          <a:chExt cx="0" cy="0"/>
        </a:xfrm>
      </p:grpSpPr>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p:nvPr>
        </p:nvSpPr>
        <p:spPr>
          <a:xfrm>
            <a:off x="630000" y="622800"/>
            <a:ext cx="10933200" cy="332399"/>
          </a:xfrm>
        </p:spPr>
        <p:txBody>
          <a:bodyPr/>
          <a:lstStyle>
            <a:lvl1pPr>
              <a:defRPr>
                <a:solidFill>
                  <a:schemeClr val="bg1"/>
                </a:solidFill>
                <a:latin typeface="+mj-lt"/>
                <a:sym typeface="Trebuchet MS" panose="020B0603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594530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D. Table of contents">
    <p:spTree>
      <p:nvGrpSpPr>
        <p:cNvPr id="1" name=""/>
        <p:cNvGrpSpPr/>
        <p:nvPr/>
      </p:nvGrpSpPr>
      <p:grpSpPr>
        <a:xfrm>
          <a:off x="0" y="0"/>
          <a:ext cx="0" cy="0"/>
          <a:chOff x="0" y="0"/>
          <a:chExt cx="0" cy="0"/>
        </a:xfrm>
      </p:grpSpPr>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7"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extBox 19"/>
          <p:cNvSpPr txBox="1"/>
          <p:nvPr/>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00A9CE"/>
                </a:solidFill>
                <a:latin typeface="+mn-lt"/>
                <a:sym typeface="Trebuchet MS" panose="020B0603020202020204" pitchFamily="34" charset="0"/>
              </a:rPr>
              <a:t>Table of contents</a:t>
            </a:r>
          </a:p>
        </p:txBody>
      </p:sp>
      <p:sp>
        <p:nvSpPr>
          <p:cNvPr id="19" name="TextBox 18"/>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7993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dirty="0">
                <a:latin typeface="+mn-lt"/>
                <a:sym typeface="Trebuchet MS" panose="020B0603020202020204" pitchFamily="34" charset="0"/>
              </a:rPr>
              <a:t>The services and materials provided by Boston Consulting Group (BCG) are subject to BCG's Standard Terms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to update these materials after the date hereof, notwithstanding that such information may become outdated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inaccurate.</a:t>
            </a:r>
          </a:p>
          <a:p>
            <a:pPr indent="0">
              <a:lnSpc>
                <a:spcPct val="100000"/>
              </a:lnSpc>
            </a:pPr>
            <a:r>
              <a:rPr lang="en-US" sz="900" b="0" dirty="0">
                <a:latin typeface="+mn-lt"/>
                <a:sym typeface="Trebuchet MS" panose="020B0603020202020204" pitchFamily="34" charset="0"/>
              </a:rPr>
              <a:t> </a:t>
            </a:r>
          </a:p>
          <a:p>
            <a:pPr indent="0">
              <a:lnSpc>
                <a:spcPct val="100000"/>
              </a:lnSpc>
            </a:pPr>
            <a:r>
              <a:rPr lang="en-US" sz="900"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of this document shall be deemed agreement with and consideration for the foregoing.</a:t>
            </a:r>
          </a:p>
          <a:p>
            <a:pPr indent="0">
              <a:lnSpc>
                <a:spcPct val="100000"/>
              </a:lnSpc>
            </a:pPr>
            <a:endParaRPr lang="en-US" sz="900" b="0" dirty="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latin typeface="+mn-lt"/>
                <a:sym typeface="Trebuchet MS" panose="020B0603020202020204" pitchFamily="34" charset="0"/>
              </a:rPr>
              <a:t>BCG does not provide fairness opinions or valuations of market transactions, and these materials should not be relied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solidFill>
                  <a:srgbClr val="004386"/>
                </a:soli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9685821" y="6405036"/>
            <a:ext cx="1482051" cy="153888"/>
          </a:xfrm>
          <a:prstGeom prst="rect">
            <a:avLst/>
          </a:prstGeom>
        </p:spPr>
        <p:txBody>
          <a:bodyPr/>
          <a:lstStyle>
            <a:lvl1pPr>
              <a:defRPr>
                <a:latin typeface="+mn-lt"/>
                <a:sym typeface="Trebuchet MS" panose="020B0603020202020204" pitchFamily="34" charset="0"/>
              </a:defRPr>
            </a:lvl1pPr>
          </a:lstStyle>
          <a:p>
            <a:fld id="{7BB256F3-0D49-4003-A2E3-BF709DF0B7B0}" type="datetimeFigureOut">
              <a:rPr lang="en-GB" smtClean="0"/>
              <a:t>06/04/2023</a:t>
            </a:fld>
            <a:endParaRPr lang="en-GB"/>
          </a:p>
        </p:txBody>
      </p:sp>
    </p:spTree>
    <p:extLst>
      <p:ext uri="{BB962C8B-B14F-4D97-AF65-F5344CB8AC3E}">
        <p14:creationId xmlns:p14="http://schemas.microsoft.com/office/powerpoint/2010/main" val="12828338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D. End">
    <p:spTree>
      <p:nvGrpSpPr>
        <p:cNvPr id="1" name=""/>
        <p:cNvGrpSpPr/>
        <p:nvPr/>
      </p:nvGrpSpPr>
      <p:grpSpPr>
        <a:xfrm>
          <a:off x="0" y="0"/>
          <a:ext cx="0" cy="0"/>
          <a:chOff x="0" y="0"/>
          <a:chExt cx="0" cy="0"/>
        </a:xfrm>
      </p:grpSpPr>
      <p:pic>
        <p:nvPicPr>
          <p:cNvPr id="10" name="TitleAndEndImages"/>
          <p:cNvPicPr>
            <a:picLocks noChangeAspect="1"/>
          </p:cNvPicPr>
          <p:nvPr>
            <p:custDataLst>
              <p:tags r:id="rId2"/>
            </p:custDataLst>
          </p:nvPr>
        </p:nvPicPr>
        <p:blipFill rotWithShape="1">
          <a:blip r:embed="rId5" cstate="screen">
            <a:extLst>
              <a:ext uri="{28A0092B-C50C-407E-A947-70E740481C1C}">
                <a14:useLocalDpi xmlns:a14="http://schemas.microsoft.com/office/drawing/2010/main"/>
              </a:ext>
            </a:extLst>
          </a:blip>
          <a:srcRect b="-253"/>
          <a:stretch/>
        </p:blipFill>
        <p:spPr>
          <a:xfrm flipH="1">
            <a:off x="11573" y="23150"/>
            <a:ext cx="12168851" cy="6863787"/>
          </a:xfrm>
          <a:prstGeom prst="rect">
            <a:avLst/>
          </a:prstGeom>
        </p:spPr>
      </p:pic>
      <p:graphicFrame>
        <p:nvGraphicFramePr>
          <p:cNvPr id="2" name="Object 1" hidden="1"/>
          <p:cNvGraphicFramePr>
            <a:graphicFrameLocks noChangeAspect="1"/>
          </p:cNvGraphicFramePr>
          <p:nvPr>
            <p:custDataLst>
              <p:tags r:id="rId3"/>
            </p:custDataLst>
            <p:extLst>
              <p:ext uri="{D42A27DB-BD31-4B8C-83A1-F6EECF244321}">
                <p14:modId xmlns:p14="http://schemas.microsoft.com/office/powerpoint/2010/main" val="5460098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563" name="think-cell Slide" r:id="rId6" imgW="384" imgH="384" progId="TCLayout.ActiveDocument.1">
                  <p:embed/>
                </p:oleObj>
              </mc:Choice>
              <mc:Fallback>
                <p:oleObj name="think-cell Slide" r:id="rId6" imgW="384" imgH="384"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bwMode="black">
          <a:xfrm>
            <a:off x="630936" y="626200"/>
            <a:ext cx="8125200" cy="5529600"/>
          </a:xfrm>
          <a:prstGeom prst="rect">
            <a:avLst/>
          </a:prstGeom>
          <a:gradFill flip="none" rotWithShape="1">
            <a:gsLst>
              <a:gs pos="0">
                <a:schemeClr val="bg1">
                  <a:lumMod val="65000"/>
                  <a:alpha val="50000"/>
                </a:schemeClr>
              </a:gs>
              <a:gs pos="100000">
                <a:schemeClr val="bg1"/>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3" name="TextBox 2"/>
          <p:cNvSpPr txBox="1"/>
          <p:nvPr/>
        </p:nvSpPr>
        <p:spPr>
          <a:xfrm>
            <a:off x="1676400" y="4465320"/>
            <a:ext cx="2773680" cy="65532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b="0" dirty="0">
              <a:solidFill>
                <a:srgbClr val="004386"/>
              </a:solidFill>
            </a:endParaRPr>
          </a:p>
        </p:txBody>
      </p:sp>
      <p:pic>
        <p:nvPicPr>
          <p:cNvPr id="9" name="Picture 8"/>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730983" y="956768"/>
            <a:ext cx="1542877" cy="951931"/>
          </a:xfrm>
          <a:prstGeom prst="rect">
            <a:avLst/>
          </a:prstGeom>
        </p:spPr>
      </p:pic>
      <p:sp>
        <p:nvSpPr>
          <p:cNvPr id="5" name="Text Placeholder 4"/>
          <p:cNvSpPr>
            <a:spLocks noGrp="1"/>
          </p:cNvSpPr>
          <p:nvPr>
            <p:ph type="body" sz="quarter" idx="10" hasCustomPrompt="1"/>
          </p:nvPr>
        </p:nvSpPr>
        <p:spPr>
          <a:xfrm>
            <a:off x="1702409" y="4313555"/>
            <a:ext cx="2991127" cy="958850"/>
          </a:xfrm>
        </p:spPr>
        <p:txBody>
          <a:bodyPr/>
          <a:lstStyle>
            <a:lvl1pPr>
              <a:defRPr b="1">
                <a:solidFill>
                  <a:schemeClr val="tx1"/>
                </a:solidFill>
                <a:latin typeface="+mj-lt"/>
              </a:defRPr>
            </a:lvl1pPr>
            <a:lvl2pPr>
              <a:defRPr b="1">
                <a:solidFill>
                  <a:schemeClr val="tx1"/>
                </a:solidFill>
                <a:latin typeface="+mj-lt"/>
              </a:defRPr>
            </a:lvl2pPr>
            <a:lvl3pPr>
              <a:defRPr b="1">
                <a:solidFill>
                  <a:schemeClr val="tx1"/>
                </a:solidFill>
                <a:latin typeface="+mj-lt"/>
              </a:defRPr>
            </a:lvl3pPr>
            <a:lvl4pPr>
              <a:defRPr b="1">
                <a:solidFill>
                  <a:schemeClr val="tx1"/>
                </a:solidFill>
                <a:latin typeface="+mj-lt"/>
              </a:defRPr>
            </a:lvl4pPr>
            <a:lvl5pPr>
              <a:defRPr b="1">
                <a:solidFill>
                  <a:schemeClr val="tx1"/>
                </a:solidFill>
                <a:latin typeface="+mj-lt"/>
              </a:defRPr>
            </a:lvl5pPr>
          </a:lstStyle>
          <a:p>
            <a:pPr lvl="0"/>
            <a:r>
              <a:rPr lang="en-US" dirty="0"/>
              <a:t>Title</a:t>
            </a:r>
            <a:endParaRPr lang="en-GB" dirty="0"/>
          </a:p>
        </p:txBody>
      </p:sp>
    </p:spTree>
    <p:extLst>
      <p:ext uri="{BB962C8B-B14F-4D97-AF65-F5344CB8AC3E}">
        <p14:creationId xmlns:p14="http://schemas.microsoft.com/office/powerpoint/2010/main" val="39348032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630000" y="622800"/>
            <a:ext cx="10933350" cy="387798"/>
          </a:xfrm>
        </p:spPr>
        <p:txBody>
          <a:bodyPr/>
          <a:lstStyle>
            <a:lvl1pPr>
              <a:defRPr sz="2800">
                <a:solidFill>
                  <a:srgbClr val="006747"/>
                </a:solidFill>
              </a:defRPr>
            </a:lvl1p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vl1pPr>
            <a:lvl2pPr>
              <a:lnSpc>
                <a:spcPct val="100000"/>
              </a:lnSpc>
              <a:spcBef>
                <a:spcPts val="0"/>
              </a:spcBef>
              <a:spcAft>
                <a:spcPts val="0"/>
              </a:spcAft>
              <a:buClr>
                <a:srgbClr val="006747"/>
              </a:buClr>
              <a:defRPr/>
            </a:lvl2pPr>
            <a:lvl3pPr>
              <a:lnSpc>
                <a:spcPct val="100000"/>
              </a:lnSpc>
              <a:spcBef>
                <a:spcPts val="0"/>
              </a:spcBef>
              <a:spcAft>
                <a:spcPts val="0"/>
              </a:spcAft>
              <a:buClr>
                <a:srgbClr val="006747"/>
              </a:buClr>
              <a:defRPr/>
            </a:lvl3pPr>
            <a:lvl4pPr>
              <a:lnSpc>
                <a:spcPct val="100000"/>
              </a:lnSpc>
              <a:spcBef>
                <a:spcPts val="0"/>
              </a:spcBef>
              <a:spcAft>
                <a:spcPts val="0"/>
              </a:spcAft>
              <a:defRPr>
                <a:solidFill>
                  <a:srgbClr val="006747"/>
                </a:solidFill>
              </a:defRPr>
            </a:lvl4pPr>
            <a:lvl5pPr>
              <a:lnSpc>
                <a:spcPct val="100000"/>
              </a:lnSpc>
              <a:spcBef>
                <a:spcPts val="0"/>
              </a:spcBef>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81203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pSp>
        <p:nvGrpSpPr>
          <p:cNvPr id="144" name="Group 143"/>
          <p:cNvGrpSpPr/>
          <p:nvPr/>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146" name="Baselines / anchors"/>
            <p:cNvGrpSpPr/>
            <p:nvPr/>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151" name="Five column measure"/>
            <p:cNvGrpSpPr/>
            <p:nvPr/>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153" name="Footnote example"/>
            <p:cNvSpPr txBox="1"/>
            <p:nvPr/>
          </p:nvSpPr>
          <p:spPr>
            <a:xfrm>
              <a:off x="630000" y="6282941"/>
              <a:ext cx="9030914" cy="276999"/>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a:t>
              </a:r>
            </a:p>
          </p:txBody>
        </p:sp>
      </p:grpSp>
    </p:spTree>
    <p:extLst>
      <p:ext uri="{BB962C8B-B14F-4D97-AF65-F5344CB8AC3E}">
        <p14:creationId xmlns:p14="http://schemas.microsoft.com/office/powerpoint/2010/main" val="25593730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Agenda Two-Third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587"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p:nvPicPr>
        <p:blipFill rotWithShape="1">
          <a:blip r:embed="rId6"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3" name="Rectangle 12"/>
          <p:cNvSpPr/>
          <p:nvPr/>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TextBox 16"/>
          <p:cNvSpPr txBox="1"/>
          <p:nvPr/>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a:solidFill>
                  <a:schemeClr val="bg1"/>
                </a:solidFill>
              </a:rPr>
              <a:t>Agenda</a:t>
            </a:r>
          </a:p>
        </p:txBody>
      </p:sp>
    </p:spTree>
    <p:extLst>
      <p:ext uri="{BB962C8B-B14F-4D97-AF65-F5344CB8AC3E}">
        <p14:creationId xmlns:p14="http://schemas.microsoft.com/office/powerpoint/2010/main" val="5488451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Agenda D. Section Header Overvie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61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TextBox 10"/>
          <p:cNvSpPr txBox="1"/>
          <p:nvPr/>
        </p:nvSpPr>
        <p:spPr>
          <a:xfrm>
            <a:off x="630000" y="907198"/>
            <a:ext cx="3448800" cy="3488400"/>
          </a:xfrm>
          <a:prstGeom prst="rect">
            <a:avLst/>
          </a:prstGeom>
          <a:noFill/>
          <a:ln>
            <a:solidFill>
              <a:srgbClr val="00A9CE"/>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endParaRPr>
          </a:p>
        </p:txBody>
      </p:sp>
      <p:sp>
        <p:nvSpPr>
          <p:cNvPr id="9" name="TextBox 1"/>
          <p:cNvSpPr txBox="1"/>
          <p:nvPr/>
        </p:nvSpPr>
        <p:spPr>
          <a:xfrm>
            <a:off x="1109949" y="1115416"/>
            <a:ext cx="2488182" cy="896399"/>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solidFill>
                  <a:srgbClr val="00A9CE"/>
                </a:solidFill>
              </a:rPr>
              <a:t>Agenda</a:t>
            </a:r>
          </a:p>
        </p:txBody>
      </p:sp>
    </p:spTree>
    <p:extLst>
      <p:ext uri="{BB962C8B-B14F-4D97-AF65-F5344CB8AC3E}">
        <p14:creationId xmlns:p14="http://schemas.microsoft.com/office/powerpoint/2010/main" val="38169011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Agenda D. Full Width Overvie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63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itle 1"/>
          <p:cNvSpPr txBox="1">
            <a:spLocks/>
          </p:cNvSpPr>
          <p:nvPr/>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rgbClr val="00A9CE"/>
                </a:solidFill>
              </a:rPr>
              <a:t>Agenda</a:t>
            </a:r>
          </a:p>
        </p:txBody>
      </p:sp>
      <p:cxnSp>
        <p:nvCxnSpPr>
          <p:cNvPr id="9" name="Straight Connector 8"/>
          <p:cNvCxnSpPr/>
          <p:nvPr/>
        </p:nvCxnSpPr>
        <p:spPr bwMode="white">
          <a:xfrm>
            <a:off x="618898" y="1206000"/>
            <a:ext cx="11576304" cy="0"/>
          </a:xfrm>
          <a:prstGeom prst="line">
            <a:avLst/>
          </a:prstGeom>
          <a:ln w="9525" cmpd="sng">
            <a:solidFill>
              <a:srgbClr val="00A9CE"/>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18930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Agenda D. Two-Third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65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p:nvPicPr>
        <p:blipFill rotWithShape="1">
          <a:blip r:embed="rId6"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6" name="Rectangle 25"/>
          <p:cNvSpPr/>
          <p:nvPr/>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8" name="TextBox 2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0" name="TextBox 9"/>
          <p:cNvSpPr txBox="1"/>
          <p:nvPr/>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rPr>
              <a:t>Agenda</a:t>
            </a:r>
          </a:p>
        </p:txBody>
      </p:sp>
    </p:spTree>
    <p:extLst>
      <p:ext uri="{BB962C8B-B14F-4D97-AF65-F5344CB8AC3E}">
        <p14:creationId xmlns:p14="http://schemas.microsoft.com/office/powerpoint/2010/main" val="10009695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BB256F3-0D49-4003-A2E3-BF709DF0B7B0}" type="datetimeFigureOut">
              <a:rPr lang="en-GB" smtClean="0"/>
              <a:t>06/04/2023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3307F6E-0408-4167-9E56-8EAB8361F60D}" type="slidenum">
              <a:rPr lang="en-GB" smtClean="0"/>
              <a:t>‹#›</a:t>
            </a:fld>
            <a:endParaRPr lang="en-GB"/>
          </a:p>
        </p:txBody>
      </p:sp>
    </p:spTree>
    <p:extLst>
      <p:ext uri="{BB962C8B-B14F-4D97-AF65-F5344CB8AC3E}">
        <p14:creationId xmlns:p14="http://schemas.microsoft.com/office/powerpoint/2010/main" val="3972472253"/>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7" name="think-cell Slide" r:id="rId6" imgW="384" imgH="384" progId="TCLayout.ActiveDocument.1">
                  <p:embed/>
                </p:oleObj>
              </mc:Choice>
              <mc:Fallback>
                <p:oleObj name="think-cell Slide" r:id="rId6" imgW="384" imgH="384"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3000"/>
              </a:lnSpc>
              <a:spcBef>
                <a:spcPct val="0"/>
              </a:spcBef>
              <a:spcAft>
                <a:spcPct val="0"/>
              </a:spcAft>
            </a:pPr>
            <a:endParaRPr lang="en-US" sz="5400" dirty="0">
              <a:solidFill>
                <a:srgbClr val="FFFFFF"/>
              </a:solidFill>
              <a:sym typeface="Trebuchet MS" panose="020B0603020202020204" pitchFamily="34" charset="0"/>
            </a:endParaRPr>
          </a:p>
        </p:txBody>
      </p:sp>
      <p:sp>
        <p:nvSpPr>
          <p:cNvPr id="14" name="Rectangle 13"/>
          <p:cNvSpPr/>
          <p:nvPr/>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1731" t="8741" r="102" b="27"/>
          <a:stretch/>
        </p:blipFill>
        <p:spPr>
          <a:xfrm rot="16200000" flipH="1">
            <a:off x="8471921" y="1973272"/>
            <a:ext cx="580573" cy="6858000"/>
          </a:xfrm>
          <a:prstGeom prst="rect">
            <a:avLst/>
          </a:prstGeom>
        </p:spPr>
      </p:pic>
      <p:pic>
        <p:nvPicPr>
          <p:cNvPr id="15" name="TitleAndEndImages"/>
          <p:cNvPicPr>
            <a:picLocks noChangeAspect="1"/>
          </p:cNvPicPr>
          <p:nvPr>
            <p:custDataLst>
              <p:tags r:id="rId4"/>
            </p:custDataLst>
          </p:nvPr>
        </p:nvPicPr>
        <p:blipFill>
          <a:blip r:embed="rId9"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flipH="1">
            <a:off x="-52253" y="-112364"/>
            <a:ext cx="12243461" cy="5443664"/>
          </a:xfrm>
          <a:prstGeom prst="rect">
            <a:avLst/>
          </a:prstGeom>
        </p:spPr>
      </p:pic>
      <p:sp>
        <p:nvSpPr>
          <p:cNvPr id="21" name="Rectangle 20"/>
          <p:cNvSpPr/>
          <p:nvPr/>
        </p:nvSpPr>
        <p:spPr bwMode="black">
          <a:xfrm>
            <a:off x="630936" y="626200"/>
            <a:ext cx="7778121" cy="5529600"/>
          </a:xfrm>
          <a:prstGeom prst="rect">
            <a:avLst/>
          </a:prstGeom>
          <a:solidFill>
            <a:srgbClr val="005EB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solidFill>
                <a:prstClr val="white"/>
              </a:solidFill>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575390" cy="327148"/>
          </a:xfrm>
          <a:prstGeom prst="rect">
            <a:avLst/>
          </a:prstGeom>
          <a:noFill/>
        </p:spPr>
        <p:txBody>
          <a:bodyPr anchor="ctr"/>
          <a:lstStyle>
            <a:lvl1pPr algn="l">
              <a:lnSpc>
                <a:spcPct val="110000"/>
              </a:lnSpc>
              <a:buNone/>
              <a:defRPr sz="1200" b="1" cap="all" baseline="0">
                <a:solidFill>
                  <a:srgbClr val="37373A"/>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6"/>
            <a:ext cx="6575390" cy="436195"/>
          </a:xfrm>
          <a:prstGeom prst="rect">
            <a:avLst/>
          </a:prstGeom>
        </p:spPr>
        <p:txBody>
          <a:bodyPr anchor="ctr"/>
          <a:lstStyle>
            <a:lvl1pPr marL="0" indent="0" algn="l">
              <a:lnSpc>
                <a:spcPct val="110000"/>
              </a:lnSpc>
              <a:buNone/>
              <a:defRPr sz="1600" baseline="0">
                <a:solidFill>
                  <a:srgbClr val="37373A"/>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2"/>
            <a:ext cx="657539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dirty="0"/>
              <a:t>Title in Title Case</a:t>
            </a:r>
          </a:p>
        </p:txBody>
      </p:sp>
      <p:pic>
        <p:nvPicPr>
          <p:cNvPr id="2" name="Picture 1"/>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9139319" y="255432"/>
            <a:ext cx="2321626" cy="1432407"/>
          </a:xfrm>
          <a:prstGeom prst="rect">
            <a:avLst/>
          </a:prstGeom>
        </p:spPr>
      </p:pic>
      <p:sp>
        <p:nvSpPr>
          <p:cNvPr id="16" name="TextBox 15">
            <a:extLst>
              <a:ext uri="{FF2B5EF4-FFF2-40B4-BE49-F238E27FC236}">
                <a16:creationId xmlns:a16="http://schemas.microsoft.com/office/drawing/2014/main" id="{0D05A6B1-0D95-4E9A-997E-4B617E5D4AFD}"/>
              </a:ext>
            </a:extLst>
          </p:cNvPr>
          <p:cNvSpPr txBox="1"/>
          <p:nvPr userDrawn="1"/>
        </p:nvSpPr>
        <p:spPr>
          <a:xfrm>
            <a:off x="7378391" y="5491237"/>
            <a:ext cx="4731014" cy="101566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rmAutofit/>
          </a:bodyPr>
          <a:lstStyle/>
          <a:p>
            <a:endParaRPr lang="en-GB" sz="1200" dirty="0">
              <a:solidFill>
                <a:srgbClr val="37373A"/>
              </a:solidFill>
            </a:endParaRPr>
          </a:p>
        </p:txBody>
      </p:sp>
      <p:sp>
        <p:nvSpPr>
          <p:cNvPr id="5" name="Rectangle 4"/>
          <p:cNvSpPr/>
          <p:nvPr userDrawn="1"/>
        </p:nvSpPr>
        <p:spPr>
          <a:xfrm>
            <a:off x="8101876" y="5721605"/>
            <a:ext cx="4007529" cy="1015663"/>
          </a:xfrm>
          <a:prstGeom prst="rect">
            <a:avLst/>
          </a:prstGeom>
        </p:spPr>
        <p:txBody>
          <a:bodyPr wrap="square">
            <a:spAutoFit/>
          </a:bodyPr>
          <a:lstStyle/>
          <a:p>
            <a:pPr algn="r">
              <a:buFont typeface="Trebuchet MS" panose="020B0603020202020204" pitchFamily="34" charset="0"/>
              <a:buNone/>
            </a:pPr>
            <a:r>
              <a:rPr lang="en-GB" sz="1200" dirty="0">
                <a:solidFill>
                  <a:srgbClr val="37373A"/>
                </a:solidFill>
              </a:rPr>
              <a:t>Guy’s and St </a:t>
            </a:r>
            <a:r>
              <a:rPr lang="en-GB" sz="1200" dirty="0" err="1">
                <a:solidFill>
                  <a:srgbClr val="37373A"/>
                </a:solidFill>
              </a:rPr>
              <a:t>Thomas’</a:t>
            </a:r>
            <a:r>
              <a:rPr lang="en-GB" sz="1200" dirty="0">
                <a:solidFill>
                  <a:srgbClr val="37373A"/>
                </a:solidFill>
              </a:rPr>
              <a:t> NHS Foundation Trust</a:t>
            </a:r>
          </a:p>
          <a:p>
            <a:pPr algn="r">
              <a:buFont typeface="Trebuchet MS" panose="020B0603020202020204" pitchFamily="34" charset="0"/>
              <a:buNone/>
            </a:pPr>
            <a:r>
              <a:rPr lang="en-GB" sz="1200" dirty="0">
                <a:solidFill>
                  <a:srgbClr val="37373A"/>
                </a:solidFill>
              </a:rPr>
              <a:t>King’s College Hospital NHS Foundation Trust</a:t>
            </a:r>
          </a:p>
          <a:p>
            <a:pPr algn="r">
              <a:buFont typeface="Trebuchet MS" panose="020B0603020202020204" pitchFamily="34" charset="0"/>
              <a:buNone/>
            </a:pPr>
            <a:r>
              <a:rPr lang="en-GB" sz="1200" dirty="0">
                <a:solidFill>
                  <a:srgbClr val="37373A"/>
                </a:solidFill>
              </a:rPr>
              <a:t>St George’s University Hospitals NHS Foundation Trust</a:t>
            </a:r>
          </a:p>
          <a:p>
            <a:pPr algn="r">
              <a:buFont typeface="Trebuchet MS" panose="020B0603020202020204" pitchFamily="34" charset="0"/>
              <a:buNone/>
            </a:pPr>
            <a:r>
              <a:rPr lang="en-GB" sz="1200" dirty="0">
                <a:solidFill>
                  <a:srgbClr val="37373A"/>
                </a:solidFill>
              </a:rPr>
              <a:t>Our Healthier South East London ICS</a:t>
            </a:r>
          </a:p>
          <a:p>
            <a:pPr algn="r">
              <a:buFont typeface="Trebuchet MS" panose="020B0603020202020204" pitchFamily="34" charset="0"/>
              <a:buNone/>
            </a:pPr>
            <a:r>
              <a:rPr lang="en-GB" sz="1200" dirty="0">
                <a:solidFill>
                  <a:srgbClr val="37373A"/>
                </a:solidFill>
              </a:rPr>
              <a:t>South West London Health and Care Partnership ICS</a:t>
            </a:r>
          </a:p>
        </p:txBody>
      </p:sp>
    </p:spTree>
    <p:extLst>
      <p:ext uri="{BB962C8B-B14F-4D97-AF65-F5344CB8AC3E}">
        <p14:creationId xmlns:p14="http://schemas.microsoft.com/office/powerpoint/2010/main" val="40840436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EB8"/>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27222848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solidFill>
                  <a:srgbClr val="005EB8"/>
                </a:solidFill>
              </a:defRPr>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vl1pPr>
            <a:lvl2pPr>
              <a:lnSpc>
                <a:spcPct val="100000"/>
              </a:lnSpc>
              <a:spcBef>
                <a:spcPts val="0"/>
              </a:spcBef>
              <a:spcAft>
                <a:spcPts val="0"/>
              </a:spcAft>
              <a:buClr>
                <a:srgbClr val="005EB8"/>
              </a:buClr>
              <a:defRPr sz="2000"/>
            </a:lvl2pPr>
            <a:lvl3pPr>
              <a:lnSpc>
                <a:spcPct val="100000"/>
              </a:lnSpc>
              <a:spcBef>
                <a:spcPts val="0"/>
              </a:spcBef>
              <a:spcAft>
                <a:spcPts val="0"/>
              </a:spcAft>
              <a:buClr>
                <a:srgbClr val="005EB8"/>
              </a:buClr>
              <a:defRPr sz="2000"/>
            </a:lvl3pPr>
            <a:lvl4pPr>
              <a:lnSpc>
                <a:spcPct val="100000"/>
              </a:lnSpc>
              <a:spcBef>
                <a:spcPts val="0"/>
              </a:spcBef>
              <a:spcAft>
                <a:spcPts val="0"/>
              </a:spcAft>
              <a:defRPr sz="2400">
                <a:solidFill>
                  <a:srgbClr val="005EB8"/>
                </a:solidFill>
              </a:defRPr>
            </a:lvl4pPr>
            <a:lvl5pPr>
              <a:lnSpc>
                <a:spcPct val="100000"/>
              </a:lnSpc>
              <a:spcBef>
                <a:spcPts val="0"/>
              </a:spcBef>
              <a:spcAft>
                <a:spcPts val="0"/>
              </a:spcAft>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343891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Gray slice heading">
    <p:spTree>
      <p:nvGrpSpPr>
        <p:cNvPr id="1" name=""/>
        <p:cNvGrpSpPr/>
        <p:nvPr/>
      </p:nvGrpSpPr>
      <p:grpSpPr>
        <a:xfrm>
          <a:off x="0" y="0"/>
          <a:ext cx="0" cy="0"/>
          <a:chOff x="0" y="0"/>
          <a:chExt cx="0" cy="0"/>
        </a:xfrm>
      </p:grpSpPr>
      <p:sp>
        <p:nvSpPr>
          <p:cNvPr id="8" name="Rectangle 7"/>
          <p:cNvSpPr/>
          <p:nvPr/>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1000"/>
              </a:spcAft>
            </a:pPr>
            <a:endParaRPr lang="en-US" sz="1200" dirty="0">
              <a:solidFill>
                <a:prstClr val="white"/>
              </a:solidFill>
            </a:endParaRPr>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rgbClr val="005EB8"/>
                </a:solidFill>
                <a:latin typeface="+mj-lt"/>
              </a:defRPr>
            </a:lvl1pPr>
          </a:lstStyle>
          <a:p>
            <a:r>
              <a:rPr lang="en-US" dirty="0"/>
              <a:t>Click to add title</a:t>
            </a:r>
          </a:p>
        </p:txBody>
      </p:sp>
    </p:spTree>
    <p:extLst>
      <p:ext uri="{BB962C8B-B14F-4D97-AF65-F5344CB8AC3E}">
        <p14:creationId xmlns:p14="http://schemas.microsoft.com/office/powerpoint/2010/main" val="38008702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D. Gray slice heading">
    <p:spTree>
      <p:nvGrpSpPr>
        <p:cNvPr id="1" name=""/>
        <p:cNvGrpSpPr/>
        <p:nvPr/>
      </p:nvGrpSpPr>
      <p:grpSpPr>
        <a:xfrm>
          <a:off x="0" y="0"/>
          <a:ext cx="0" cy="0"/>
          <a:chOff x="0" y="0"/>
          <a:chExt cx="0" cy="0"/>
        </a:xfrm>
      </p:grpSpPr>
      <p:sp>
        <p:nvSpPr>
          <p:cNvPr id="7" name="Rectangle 6"/>
          <p:cNvSpPr/>
          <p:nvPr/>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rgbClr val="006747"/>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950828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Section header line">
    <p:spTree>
      <p:nvGrpSpPr>
        <p:cNvPr id="1" name=""/>
        <p:cNvGrpSpPr/>
        <p:nvPr/>
      </p:nvGrpSpPr>
      <p:grpSpPr>
        <a:xfrm>
          <a:off x="0" y="0"/>
          <a:ext cx="0" cy="0"/>
          <a:chOff x="0" y="0"/>
          <a:chExt cx="0" cy="0"/>
        </a:xfrm>
      </p:grpSpPr>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rgbClr val="005EB8"/>
                </a:solidFill>
                <a:latin typeface="+mj-lt"/>
                <a:sym typeface="Trebuchet MS" panose="020B0603020202020204" pitchFamily="34" charset="0"/>
              </a:defRPr>
            </a:lvl1pPr>
          </a:lstStyle>
          <a:p>
            <a:r>
              <a:rPr lang="en-US" dirty="0"/>
              <a:t>Click to add big statement text</a:t>
            </a:r>
          </a:p>
        </p:txBody>
      </p:sp>
      <p:cxnSp>
        <p:nvCxnSpPr>
          <p:cNvPr id="148" name="Straight Connector 147"/>
          <p:cNvCxnSpPr/>
          <p:nvPr/>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0920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White one thir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20" name="TextBox 19"/>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6" name="Rectangle 25"/>
          <p:cNvSpPr/>
          <p:nvPr/>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rgbClr val="005EB8"/>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40177405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Green highlight">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3" name="Rectangle 12"/>
          <p:cNvSpPr/>
          <p:nvPr/>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7" name="TextBox 16"/>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EB8"/>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3801537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Green one thir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dirty="0"/>
              <a:t>Click to add title</a:t>
            </a:r>
          </a:p>
        </p:txBody>
      </p:sp>
      <p:sp>
        <p:nvSpPr>
          <p:cNvPr id="13" name="Rectangle 12"/>
          <p:cNvSpPr/>
          <p:nvPr/>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1967213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p:cSld name="Green half">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2" name="Rectangle 11"/>
          <p:cNvSpPr/>
          <p:nvPr/>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lumMod val="50000"/>
                  </a:prstClr>
                </a:solidFill>
                <a:sym typeface="Trebuchet MS" panose="020B0603020202020204" pitchFamily="34" charset="0"/>
              </a:rPr>
              <a:pPr algn="r">
                <a:defRPr/>
              </a:pPr>
              <a:t>‹#›</a:t>
            </a:fld>
            <a:endParaRPr lang="en-US" sz="8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2698714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p:cSld name="Green two thir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0" name="Rectangle 9"/>
          <p:cNvSpPr/>
          <p:nvPr/>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edit title</a:t>
            </a:r>
          </a:p>
        </p:txBody>
      </p:sp>
      <p:sp>
        <p:nvSpPr>
          <p:cNvPr id="13" name="TextBox 12"/>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lumMod val="50000"/>
                  </a:prstClr>
                </a:solidFill>
                <a:sym typeface="Trebuchet MS" panose="020B0603020202020204" pitchFamily="34" charset="0"/>
              </a:rPr>
              <a:pPr algn="r">
                <a:defRPr/>
              </a:pPr>
              <a:t>‹#›</a:t>
            </a:fld>
            <a:endParaRPr lang="en-US" sz="8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1777870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p:cSld name="Left arrow">
    <p:spTree>
      <p:nvGrpSpPr>
        <p:cNvPr id="1" name=""/>
        <p:cNvGrpSpPr/>
        <p:nvPr/>
      </p:nvGrpSpPr>
      <p:grpSpPr>
        <a:xfrm>
          <a:off x="0" y="0"/>
          <a:ext cx="0" cy="0"/>
          <a:chOff x="0" y="0"/>
          <a:chExt cx="0" cy="0"/>
        </a:xfrm>
      </p:grpSpPr>
      <p:sp>
        <p:nvSpPr>
          <p:cNvPr id="16" name="Freeform 14"/>
          <p:cNvSpPr/>
          <p:nvPr/>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9"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2" name="TextBox 11"/>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pic>
        <p:nvPicPr>
          <p:cNvPr id="9"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1" name="Title 2"/>
          <p:cNvSpPr txBox="1">
            <a:spLocks/>
          </p:cNvSpPr>
          <p:nvPr/>
        </p:nvSpPr>
        <p:spPr>
          <a:xfrm>
            <a:off x="653804" y="2773154"/>
            <a:ext cx="2478638" cy="1314311"/>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3200" b="0" kern="1200" cap="none" spc="0" baseline="0">
                <a:ln>
                  <a:noFill/>
                </a:ln>
                <a:solidFill>
                  <a:srgbClr val="005EB8"/>
                </a:solidFill>
                <a:effectLst/>
                <a:latin typeface="+mj-lt"/>
                <a:ea typeface="+mj-ea"/>
                <a:cs typeface="+mj-cs"/>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7476244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Green left arrow">
    <p:spTree>
      <p:nvGrpSpPr>
        <p:cNvPr id="1" name=""/>
        <p:cNvGrpSpPr/>
        <p:nvPr/>
      </p:nvGrpSpPr>
      <p:grpSpPr>
        <a:xfrm>
          <a:off x="0" y="0"/>
          <a:ext cx="0" cy="0"/>
          <a:chOff x="0" y="0"/>
          <a:chExt cx="0" cy="0"/>
        </a:xfrm>
      </p:grpSpPr>
      <p:sp>
        <p:nvSpPr>
          <p:cNvPr id="16" name="Freeform 14"/>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defRPr>
            </a:lvl1pPr>
          </a:lstStyle>
          <a:p>
            <a:r>
              <a:rPr lang="en-US" dirty="0"/>
              <a:t>Click to add title</a:t>
            </a: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14356628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Arrow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731"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solidFill>
                <a:sym typeface="Trebuchet MS" panose="020B0603020202020204" pitchFamily="34" charset="0"/>
              </a:rPr>
              <a:pPr algn="r">
                <a:defRPr/>
              </a:pPr>
              <a:t>‹#›</a:t>
            </a:fld>
            <a:endParaRPr lang="en-US" sz="800" dirty="0">
              <a:solidFill>
                <a:prstClr val="white"/>
              </a:solidFill>
              <a:sym typeface="Trebuchet MS" panose="020B0603020202020204" pitchFamily="34" charset="0"/>
            </a:endParaRPr>
          </a:p>
        </p:txBody>
      </p:sp>
      <p:sp>
        <p:nvSpPr>
          <p:cNvPr id="12"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3" name="Pentagon 3"/>
          <p:cNvSpPr/>
          <p:nvPr/>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005EB8"/>
                </a:solidFill>
                <a:latin typeface="+mj-lt"/>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5543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Green arrow one third">
    <p:spTree>
      <p:nvGrpSpPr>
        <p:cNvPr id="1" name=""/>
        <p:cNvGrpSpPr/>
        <p:nvPr/>
      </p:nvGrpSpPr>
      <p:grpSpPr>
        <a:xfrm>
          <a:off x="0" y="0"/>
          <a:ext cx="0" cy="0"/>
          <a:chOff x="0" y="0"/>
          <a:chExt cx="0" cy="0"/>
        </a:xfrm>
      </p:grpSpPr>
      <p:sp>
        <p:nvSpPr>
          <p:cNvPr id="13" name="Pentagon 3"/>
          <p:cNvSpPr/>
          <p:nvPr/>
        </p:nvSpPr>
        <p:spPr bwMode="white">
          <a:xfrm>
            <a:off x="1" y="0"/>
            <a:ext cx="5426920" cy="6858000"/>
          </a:xfrm>
          <a:prstGeom prst="homePlate">
            <a:avLst>
              <a:gd name="adj" fmla="val 12939"/>
            </a:avLst>
          </a:pr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6" name="TextBox 15"/>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974448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solidFill>
                  <a:srgbClr val="005EB8"/>
                </a:solidFill>
              </a:defRPr>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vl1pPr>
            <a:lvl2pPr>
              <a:lnSpc>
                <a:spcPct val="100000"/>
              </a:lnSpc>
              <a:spcBef>
                <a:spcPts val="0"/>
              </a:spcBef>
              <a:spcAft>
                <a:spcPts val="0"/>
              </a:spcAft>
              <a:buClr>
                <a:srgbClr val="005EB8"/>
              </a:buClr>
              <a:defRPr sz="2000"/>
            </a:lvl2pPr>
            <a:lvl3pPr>
              <a:lnSpc>
                <a:spcPct val="100000"/>
              </a:lnSpc>
              <a:spcBef>
                <a:spcPts val="0"/>
              </a:spcBef>
              <a:spcAft>
                <a:spcPts val="0"/>
              </a:spcAft>
              <a:buClr>
                <a:srgbClr val="005EB8"/>
              </a:buClr>
              <a:defRPr sz="2000"/>
            </a:lvl3pPr>
            <a:lvl4pPr>
              <a:lnSpc>
                <a:spcPct val="100000"/>
              </a:lnSpc>
              <a:spcBef>
                <a:spcPts val="0"/>
              </a:spcBef>
              <a:spcAft>
                <a:spcPts val="0"/>
              </a:spcAft>
              <a:defRPr sz="2400">
                <a:solidFill>
                  <a:srgbClr val="005EB8"/>
                </a:solidFill>
              </a:defRPr>
            </a:lvl4pPr>
            <a:lvl5pPr>
              <a:lnSpc>
                <a:spcPct val="100000"/>
              </a:lnSpc>
              <a:spcBef>
                <a:spcPts val="0"/>
              </a:spcBef>
              <a:spcAft>
                <a:spcPts val="0"/>
              </a:spcAft>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897868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D. Section header box">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6747"/>
                </a:solidFill>
                <a:latin typeface="+mj-lt"/>
                <a:ea typeface="+mn-ea"/>
                <a:cs typeface="Arial" panose="020B0604020202020204" pitchFamily="34" charset="0"/>
                <a:sym typeface="Trebuchet MS" panose="020B0603020202020204" pitchFamily="34" charset="0"/>
              </a:defRPr>
            </a:lvl1pPr>
          </a:lstStyle>
          <a:p>
            <a:r>
              <a:rPr lang="en-US" dirty="0"/>
              <a:t>Click to add section title</a:t>
            </a:r>
          </a:p>
        </p:txBody>
      </p:sp>
    </p:spTree>
    <p:extLst>
      <p:ext uri="{BB962C8B-B14F-4D97-AF65-F5344CB8AC3E}">
        <p14:creationId xmlns:p14="http://schemas.microsoft.com/office/powerpoint/2010/main" val="19562276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p:cSld name="Arrow half">
    <p:spTree>
      <p:nvGrpSpPr>
        <p:cNvPr id="1" name=""/>
        <p:cNvGrpSpPr/>
        <p:nvPr/>
      </p:nvGrpSpPr>
      <p:grpSpPr>
        <a:xfrm>
          <a:off x="0" y="0"/>
          <a:ext cx="0" cy="0"/>
          <a:chOff x="0" y="0"/>
          <a:chExt cx="0" cy="0"/>
        </a:xfrm>
      </p:grpSpPr>
      <p:sp>
        <p:nvSpPr>
          <p:cNvPr id="18"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14" name="Pentagon 8"/>
          <p:cNvSpPr/>
          <p:nvPr/>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EB8"/>
                </a:solidFill>
                <a:latin typeface="+mj-lt"/>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2815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Green arrow half">
    <p:spTree>
      <p:nvGrpSpPr>
        <p:cNvPr id="1" name=""/>
        <p:cNvGrpSpPr/>
        <p:nvPr/>
      </p:nvGrpSpPr>
      <p:grpSpPr>
        <a:xfrm>
          <a:off x="0" y="0"/>
          <a:ext cx="0" cy="0"/>
          <a:chOff x="0" y="0"/>
          <a:chExt cx="0" cy="0"/>
        </a:xfrm>
      </p:grpSpPr>
      <p:sp>
        <p:nvSpPr>
          <p:cNvPr id="14" name="Pentagon 8"/>
          <p:cNvSpPr/>
          <p:nvPr/>
        </p:nvSpPr>
        <p:spPr bwMode="white">
          <a:xfrm>
            <a:off x="0" y="0"/>
            <a:ext cx="6363546" cy="6858000"/>
          </a:xfrm>
          <a:prstGeom prst="homePlate">
            <a:avLst>
              <a:gd name="adj" fmla="val 12939"/>
            </a:avLst>
          </a:pr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3" name="TextBox 12"/>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939794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Arrow two third">
    <p:spTree>
      <p:nvGrpSpPr>
        <p:cNvPr id="1" name=""/>
        <p:cNvGrpSpPr/>
        <p:nvPr/>
      </p:nvGrpSpPr>
      <p:grpSpPr>
        <a:xfrm>
          <a:off x="0" y="0"/>
          <a:ext cx="0" cy="0"/>
          <a:chOff x="0" y="0"/>
          <a:chExt cx="0" cy="0"/>
        </a:xfrm>
      </p:grpSpPr>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9"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EB8"/>
                </a:solidFill>
                <a:latin typeface="+mj-lt"/>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4813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Green arrow two third">
    <p:spTree>
      <p:nvGrpSpPr>
        <p:cNvPr id="1" name=""/>
        <p:cNvGrpSpPr/>
        <p:nvPr/>
      </p:nvGrpSpPr>
      <p:grpSpPr>
        <a:xfrm>
          <a:off x="0" y="0"/>
          <a:ext cx="0" cy="0"/>
          <a:chOff x="0" y="0"/>
          <a:chExt cx="0" cy="0"/>
        </a:xfrm>
      </p:grpSpPr>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8" name="TextBox 17"/>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3596788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Agenda D. Table of Content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75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7"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20" name="TextBox 19"/>
          <p:cNvSpPr txBox="1"/>
          <p:nvPr/>
        </p:nvSpPr>
        <p:spPr>
          <a:xfrm>
            <a:off x="630000" y="2577934"/>
            <a:ext cx="2819400" cy="1761764"/>
          </a:xfrm>
          <a:prstGeom prst="rect">
            <a:avLst/>
          </a:prstGeom>
          <a:noFill/>
        </p:spPr>
        <p:txBody>
          <a:bodyPr wrap="square" lIns="0" tIns="0" rIns="0" bIns="0" rtlCol="0" anchor="ctr">
            <a:spAutoFit/>
          </a:bodyPr>
          <a:lstStyle/>
          <a:p>
            <a:pPr>
              <a:lnSpc>
                <a:spcPct val="106000"/>
              </a:lnSpc>
              <a:spcAft>
                <a:spcPts val="700"/>
              </a:spcAft>
            </a:pPr>
            <a:r>
              <a:rPr lang="en-US" sz="5400" dirty="0">
                <a:solidFill>
                  <a:srgbClr val="005EB8"/>
                </a:solidFill>
                <a:sym typeface="Trebuchet MS" panose="020B0603020202020204" pitchFamily="34" charset="0"/>
              </a:rPr>
              <a:t>Table of contents</a:t>
            </a:r>
          </a:p>
        </p:txBody>
      </p:sp>
      <p:sp>
        <p:nvSpPr>
          <p:cNvPr id="19" name="TextBox 18"/>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pic>
        <p:nvPicPr>
          <p:cNvPr id="9"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0702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779"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05EB8"/>
          </a:solidFill>
          <a:ln>
            <a:noFill/>
          </a:ln>
          <a:effectLst/>
        </p:spPr>
        <p:txBody>
          <a:bodyPr vert="horz" wrap="square" lIns="91440" tIns="45720" rIns="91440" bIns="45720" numCol="1" anchor="t" anchorCtr="0" compatLnSpc="1">
            <a:prstTxWarp prst="textNoShape">
              <a:avLst/>
            </a:prstTxWarp>
            <a:noAutofit/>
          </a:bodyPr>
          <a:lstStyle/>
          <a:p>
            <a:endParaRPr lang="en-US" dirty="0">
              <a:solidFill>
                <a:srgbClr val="575757"/>
              </a:solidFill>
              <a:sym typeface="Trebuchet MS" panose="020B0603020202020204" pitchFamily="34" charset="0"/>
            </a:endParaRPr>
          </a:p>
        </p:txBody>
      </p:sp>
    </p:spTree>
    <p:extLst>
      <p:ext uri="{BB962C8B-B14F-4D97-AF65-F5344CB8AC3E}">
        <p14:creationId xmlns:p14="http://schemas.microsoft.com/office/powerpoint/2010/main" val="15507806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r>
              <a:rPr lang="en-US" sz="900" dirty="0">
                <a:solidFill>
                  <a:srgbClr val="575757"/>
                </a:solidFill>
                <a:sym typeface="Trebuchet MS" panose="020B0603020202020204" pitchFamily="34" charset="0"/>
              </a:rPr>
              <a:t>The services and materials provided by Boston Consulting Group (BCG) are subject to BCG's Standard Terms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to update these materials after the date hereof, notwithstanding that such information may become outdated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or inaccurate.</a:t>
            </a:r>
          </a:p>
          <a:p>
            <a:r>
              <a:rPr lang="en-US" sz="900" dirty="0">
                <a:solidFill>
                  <a:srgbClr val="575757"/>
                </a:solidFill>
                <a:sym typeface="Trebuchet MS" panose="020B0603020202020204" pitchFamily="34" charset="0"/>
              </a:rPr>
              <a:t> </a:t>
            </a:r>
          </a:p>
          <a:p>
            <a:r>
              <a:rPr lang="en-US" sz="900" dirty="0">
                <a:solidFill>
                  <a:srgbClr val="575757"/>
                </a:solidFill>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endParaRPr lang="en-US" sz="900" dirty="0">
              <a:solidFill>
                <a:srgbClr val="575757"/>
              </a:solidFill>
              <a:sym typeface="Trebuchet MS" panose="020B0603020202020204" pitchFamily="34" charset="0"/>
            </a:endParaRPr>
          </a:p>
          <a:p>
            <a:pPr>
              <a:defRPr/>
            </a:pPr>
            <a:r>
              <a:rPr lang="en-US" sz="900" dirty="0">
                <a:solidFill>
                  <a:srgbClr val="575757"/>
                </a:solidFill>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rgbClr val="29BA74"/>
                    </a:gs>
                    <a:gs pos="2000">
                      <a:srgbClr val="197A56"/>
                    </a:gs>
                  </a:gsLst>
                  <a:lin ang="2700000" scaled="0"/>
                </a:gradFill>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2332468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10" name="TitleAndEndImages"/>
          <p:cNvPicPr>
            <a:picLocks noChangeAspect="1"/>
          </p:cNvPicPr>
          <p:nvPr>
            <p:custDataLst>
              <p:tags r:id="rId2"/>
            </p:custDataLst>
          </p:nvPr>
        </p:nvPicPr>
        <p:blipFill rotWithShape="1">
          <a:blip r:embed="rId5" cstate="screen">
            <a:duotone>
              <a:schemeClr val="bg2">
                <a:shade val="45000"/>
                <a:satMod val="135000"/>
              </a:schemeClr>
              <a:prstClr val="white"/>
            </a:duotone>
            <a:extLst>
              <a:ext uri="{28A0092B-C50C-407E-A947-70E740481C1C}">
                <a14:useLocalDpi xmlns:a14="http://schemas.microsoft.com/office/drawing/2010/main"/>
              </a:ext>
            </a:extLst>
          </a:blip>
          <a:srcRect b="-253"/>
          <a:stretch/>
        </p:blipFill>
        <p:spPr>
          <a:xfrm flipH="1">
            <a:off x="23148" y="0"/>
            <a:ext cx="12168851" cy="6863787"/>
          </a:xfrm>
          <a:prstGeom prst="rect">
            <a:avLst/>
          </a:prstGeom>
        </p:spPr>
      </p:pic>
      <p:graphicFrame>
        <p:nvGraphicFramePr>
          <p:cNvPr id="2" name="Object 1"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803" name="think-cell Slide" r:id="rId6" imgW="384" imgH="384" progId="TCLayout.ActiveDocument.1">
                  <p:embed/>
                </p:oleObj>
              </mc:Choice>
              <mc:Fallback>
                <p:oleObj name="think-cell Slide" r:id="rId6" imgW="384" imgH="384"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bwMode="black">
          <a:xfrm>
            <a:off x="714756" y="799819"/>
            <a:ext cx="7527201" cy="5529600"/>
          </a:xfrm>
          <a:prstGeom prst="rect">
            <a:avLst/>
          </a:pr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solidFill>
                <a:prstClr val="white"/>
              </a:solidFill>
              <a:sym typeface="Trebuchet MS" panose="020B0603020202020204" pitchFamily="34" charset="0"/>
            </a:endParaRPr>
          </a:p>
        </p:txBody>
      </p:sp>
      <p:pic>
        <p:nvPicPr>
          <p:cNvPr id="6" name="Picture 5"/>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139319" y="255432"/>
            <a:ext cx="2321626" cy="1432407"/>
          </a:xfrm>
          <a:prstGeom prst="rect">
            <a:avLst/>
          </a:prstGeom>
        </p:spPr>
      </p:pic>
      <p:sp>
        <p:nvSpPr>
          <p:cNvPr id="4" name="Text Placeholder 3"/>
          <p:cNvSpPr>
            <a:spLocks noGrp="1"/>
          </p:cNvSpPr>
          <p:nvPr>
            <p:ph type="body" sz="quarter" idx="10" hasCustomPrompt="1"/>
          </p:nvPr>
        </p:nvSpPr>
        <p:spPr>
          <a:xfrm>
            <a:off x="1631959" y="3104867"/>
            <a:ext cx="3276600" cy="654050"/>
          </a:xfrm>
        </p:spPr>
        <p:txBody>
          <a:bodyPr/>
          <a:lstStyle>
            <a:lvl1pPr>
              <a:defRPr sz="400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Section break</a:t>
            </a:r>
            <a:endParaRPr lang="en-GB" dirty="0"/>
          </a:p>
        </p:txBody>
      </p:sp>
      <p:sp>
        <p:nvSpPr>
          <p:cNvPr id="9" name="Rectangle 8"/>
          <p:cNvSpPr/>
          <p:nvPr userDrawn="1"/>
        </p:nvSpPr>
        <p:spPr>
          <a:xfrm>
            <a:off x="8101876" y="5721605"/>
            <a:ext cx="4007529" cy="1015663"/>
          </a:xfrm>
          <a:prstGeom prst="rect">
            <a:avLst/>
          </a:prstGeom>
        </p:spPr>
        <p:txBody>
          <a:bodyPr wrap="square">
            <a:spAutoFit/>
          </a:bodyPr>
          <a:lstStyle/>
          <a:p>
            <a:pPr algn="r">
              <a:buFont typeface="Trebuchet MS" panose="020B0603020202020204" pitchFamily="34" charset="0"/>
              <a:buNone/>
            </a:pPr>
            <a:r>
              <a:rPr lang="en-GB" sz="1200" dirty="0">
                <a:solidFill>
                  <a:srgbClr val="37373A"/>
                </a:solidFill>
              </a:rPr>
              <a:t>Guy’s and St </a:t>
            </a:r>
            <a:r>
              <a:rPr lang="en-GB" sz="1200" dirty="0" err="1">
                <a:solidFill>
                  <a:srgbClr val="37373A"/>
                </a:solidFill>
              </a:rPr>
              <a:t>Thomas’</a:t>
            </a:r>
            <a:r>
              <a:rPr lang="en-GB" sz="1200" dirty="0">
                <a:solidFill>
                  <a:srgbClr val="37373A"/>
                </a:solidFill>
              </a:rPr>
              <a:t> NHS Foundation Trust</a:t>
            </a:r>
          </a:p>
          <a:p>
            <a:pPr algn="r">
              <a:buFont typeface="Trebuchet MS" panose="020B0603020202020204" pitchFamily="34" charset="0"/>
              <a:buNone/>
            </a:pPr>
            <a:r>
              <a:rPr lang="en-GB" sz="1200" dirty="0">
                <a:solidFill>
                  <a:srgbClr val="37373A"/>
                </a:solidFill>
              </a:rPr>
              <a:t>King’s College Hospital NHS Foundation Trust</a:t>
            </a:r>
          </a:p>
          <a:p>
            <a:pPr algn="r">
              <a:buFont typeface="Trebuchet MS" panose="020B0603020202020204" pitchFamily="34" charset="0"/>
              <a:buNone/>
            </a:pPr>
            <a:r>
              <a:rPr lang="en-GB" sz="1200" dirty="0">
                <a:solidFill>
                  <a:srgbClr val="37373A"/>
                </a:solidFill>
              </a:rPr>
              <a:t>St George’s University Hospitals NHS Foundation Trust</a:t>
            </a:r>
          </a:p>
          <a:p>
            <a:pPr algn="r">
              <a:buFont typeface="Trebuchet MS" panose="020B0603020202020204" pitchFamily="34" charset="0"/>
              <a:buNone/>
            </a:pPr>
            <a:r>
              <a:rPr lang="en-GB" sz="1200" dirty="0">
                <a:solidFill>
                  <a:srgbClr val="37373A"/>
                </a:solidFill>
              </a:rPr>
              <a:t>Our Healthier South East London ICS</a:t>
            </a:r>
          </a:p>
          <a:p>
            <a:pPr algn="r">
              <a:buFont typeface="Trebuchet MS" panose="020B0603020202020204" pitchFamily="34" charset="0"/>
              <a:buNone/>
            </a:pPr>
            <a:r>
              <a:rPr lang="en-GB" sz="1200" dirty="0">
                <a:solidFill>
                  <a:srgbClr val="37373A"/>
                </a:solidFill>
              </a:rPr>
              <a:t>South West London Health and Care Partnership ICS</a:t>
            </a:r>
          </a:p>
        </p:txBody>
      </p:sp>
    </p:spTree>
    <p:extLst>
      <p:ext uri="{BB962C8B-B14F-4D97-AF65-F5344CB8AC3E}">
        <p14:creationId xmlns:p14="http://schemas.microsoft.com/office/powerpoint/2010/main" val="13349838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pSp>
        <p:nvGrpSpPr>
          <p:cNvPr id="49" name="Group 48"/>
          <p:cNvGrpSpPr/>
          <p:nvPr/>
        </p:nvGrpSpPr>
        <p:grpSpPr>
          <a:xfrm>
            <a:off x="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51" name="Baselines / anchors"/>
            <p:cNvGrpSpPr/>
            <p:nvPr/>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a:defRPr/>
              </a:pPr>
              <a:endParaRPr lang="en-US" dirty="0">
                <a:solidFill>
                  <a:srgbClr val="575757"/>
                </a:solidFill>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58" name="Five column measure"/>
            <p:cNvGrpSpPr/>
            <p:nvPr/>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endParaRPr>
            </a:p>
          </p:txBody>
        </p:sp>
        <p:sp>
          <p:nvSpPr>
            <p:cNvPr id="60" name="Footnote example"/>
            <p:cNvSpPr txBox="1"/>
            <p:nvPr/>
          </p:nvSpPr>
          <p:spPr>
            <a:xfrm>
              <a:off x="630000" y="6282941"/>
              <a:ext cx="9030914" cy="276999"/>
            </a:xfrm>
            <a:prstGeom prst="rect">
              <a:avLst/>
            </a:prstGeom>
            <a:noFill/>
          </p:spPr>
          <p:txBody>
            <a:bodyPr wrap="square" lIns="0" tIns="0" rIns="0" bIns="0" rtlCol="0" anchor="b">
              <a:spAutoFit/>
            </a:bodyPr>
            <a:lstStyle/>
            <a:p>
              <a:pPr>
                <a:lnSpc>
                  <a:spcPct val="90000"/>
                </a:lnSpc>
                <a:defRPr/>
              </a:pPr>
              <a:r>
                <a:rPr lang="en-US" sz="1000" dirty="0">
                  <a:solidFill>
                    <a:prstClr val="white">
                      <a:lumMod val="50000"/>
                    </a:prstClr>
                  </a:solidFill>
                  <a:sym typeface="Trebuchet MS" panose="020B0603020202020204" pitchFamily="34" charset="0"/>
                </a:rPr>
                <a:t>1. xxxx  2. xxxx  3. List footnotes in numerical order. Footnote numbers are not bracketed. Use 10pt font</a:t>
              </a:r>
            </a:p>
            <a:p>
              <a:pPr>
                <a:lnSpc>
                  <a:spcPct val="90000"/>
                </a:lnSpc>
                <a:defRPr/>
              </a:pPr>
              <a:r>
                <a:rPr lang="en-US" sz="1000" dirty="0">
                  <a:solidFill>
                    <a:prstClr val="white">
                      <a:lumMod val="50000"/>
                    </a:prstClr>
                  </a:solidFill>
                  <a:sym typeface="Trebuchet MS" panose="020B0603020202020204" pitchFamily="34" charset="0"/>
                </a:rPr>
                <a:t>Source: Include a source for every chart that you use. Separate sources with a semicolon; </a:t>
              </a:r>
            </a:p>
          </p:txBody>
        </p:sp>
      </p:grpSp>
    </p:spTree>
    <p:extLst>
      <p:ext uri="{BB962C8B-B14F-4D97-AF65-F5344CB8AC3E}">
        <p14:creationId xmlns:p14="http://schemas.microsoft.com/office/powerpoint/2010/main" val="198283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D. Title Slide">
    <p:spTree>
      <p:nvGrpSpPr>
        <p:cNvPr id="1" name=""/>
        <p:cNvGrpSpPr/>
        <p:nvPr/>
      </p:nvGrpSpPr>
      <p:grpSpPr>
        <a:xfrm>
          <a:off x="0" y="0"/>
          <a:ext cx="0" cy="0"/>
          <a:chOff x="0" y="0"/>
          <a:chExt cx="0" cy="0"/>
        </a:xfrm>
      </p:grpSpPr>
      <p:pic>
        <p:nvPicPr>
          <p:cNvPr id="16" name="TitleAndEndImages"/>
          <p:cNvPicPr>
            <a:picLocks noChangeAspect="1"/>
          </p:cNvPicPr>
          <p:nvPr>
            <p:custDataLst>
              <p:tags r:id="rId2"/>
            </p:custDataLst>
          </p:nvPr>
        </p:nvPicPr>
        <p:blipFill rotWithShape="1">
          <a:blip r:embed="rId6" cstate="screen">
            <a:duotone>
              <a:schemeClr val="bg2">
                <a:shade val="45000"/>
                <a:satMod val="135000"/>
              </a:schemeClr>
              <a:prstClr val="white"/>
            </a:duotone>
            <a:extLst>
              <a:ext uri="{28A0092B-C50C-407E-A947-70E740481C1C}">
                <a14:useLocalDpi xmlns:a14="http://schemas.microsoft.com/office/drawing/2010/main"/>
              </a:ext>
            </a:extLst>
          </a:blip>
          <a:srcRect b="-17310"/>
          <a:stretch/>
        </p:blipFill>
        <p:spPr>
          <a:xfrm flipH="1">
            <a:off x="23148" y="0"/>
            <a:ext cx="12168851" cy="6863787"/>
          </a:xfrm>
          <a:prstGeom prst="rect">
            <a:avLst/>
          </a:prstGeom>
        </p:spPr>
      </p:pic>
      <p:graphicFrame>
        <p:nvGraphicFramePr>
          <p:cNvPr id="3" name="Object 2" hidden="1"/>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27" name="think-cell Slide" r:id="rId7" imgW="384" imgH="384" progId="TCLayout.ActiveDocument.1">
                  <p:embed/>
                </p:oleObj>
              </mc:Choice>
              <mc:Fallback>
                <p:oleObj name="think-cell Slide" r:id="rId7" imgW="384" imgH="384" progId="TCLayout.ActiveDocument.1">
                  <p:embed/>
                  <p:pic>
                    <p:nvPicPr>
                      <p:cNvPr id="3" name="Object 2"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4"/>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3000"/>
              </a:lnSpc>
              <a:spcBef>
                <a:spcPct val="0"/>
              </a:spcBef>
              <a:spcAft>
                <a:spcPct val="0"/>
              </a:spcAft>
            </a:pPr>
            <a:endParaRPr lang="en-US" sz="5400" dirty="0">
              <a:solidFill>
                <a:srgbClr val="FFFFFF"/>
              </a:solidFill>
              <a:sym typeface="Trebuchet MS" panose="020B0603020202020204" pitchFamily="34" charset="0"/>
            </a:endParaRPr>
          </a:p>
        </p:txBody>
      </p:sp>
      <p:sp>
        <p:nvSpPr>
          <p:cNvPr id="14" name="Rectangle 13"/>
          <p:cNvSpPr/>
          <p:nvPr/>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pic>
        <p:nvPicPr>
          <p:cNvPr id="18" name="Picture 17"/>
          <p:cNvPicPr>
            <a:picLocks noChangeAspect="1"/>
          </p:cNvPicPr>
          <p:nvPr/>
        </p:nvPicPr>
        <p:blipFill rotWithShape="1">
          <a:blip r:embed="rId9" cstate="email">
            <a:extLst>
              <a:ext uri="{28A0092B-C50C-407E-A947-70E740481C1C}">
                <a14:useLocalDpi xmlns:a14="http://schemas.microsoft.com/office/drawing/2010/main"/>
              </a:ext>
            </a:extLst>
          </a:blip>
          <a:srcRect l="1731" t="8741" r="102" b="27"/>
          <a:stretch/>
        </p:blipFill>
        <p:spPr>
          <a:xfrm rot="16200000" flipH="1">
            <a:off x="8471921" y="1973272"/>
            <a:ext cx="580573" cy="6858000"/>
          </a:xfrm>
          <a:prstGeom prst="rect">
            <a:avLst/>
          </a:prstGeom>
        </p:spPr>
      </p:pic>
      <p:sp>
        <p:nvSpPr>
          <p:cNvPr id="21" name="Rectangle 20"/>
          <p:cNvSpPr/>
          <p:nvPr/>
        </p:nvSpPr>
        <p:spPr bwMode="black">
          <a:xfrm>
            <a:off x="630936" y="626200"/>
            <a:ext cx="8125200" cy="5529600"/>
          </a:xfrm>
          <a:prstGeom prst="rect">
            <a:avLst/>
          </a:pr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solidFill>
                <a:prstClr val="white"/>
              </a:solidFill>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2"/>
            <a:ext cx="6868800" cy="3138423"/>
          </a:xfrm>
        </p:spPr>
        <p:txBody>
          <a:bodyPr anchor="b">
            <a:normAutofit/>
          </a:bodyPr>
          <a:lstStyle>
            <a:lvl1pPr algn="l">
              <a:lnSpc>
                <a:spcPct val="93000"/>
              </a:lnSpc>
              <a:defRPr sz="5400">
                <a:solidFill>
                  <a:schemeClr val="bg1"/>
                </a:solidFill>
                <a:latin typeface="+mj-lt"/>
                <a:sym typeface="Trebuchet MS" panose="020B0603020202020204" pitchFamily="34" charset="0"/>
              </a:defRPr>
            </a:lvl1pPr>
          </a:lstStyle>
          <a:p>
            <a:r>
              <a:rPr lang="en-US" dirty="0"/>
              <a:t>Title in Title Case</a:t>
            </a:r>
          </a:p>
        </p:txBody>
      </p:sp>
      <p:pic>
        <p:nvPicPr>
          <p:cNvPr id="11" name="Picture 10"/>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9139319" y="255432"/>
            <a:ext cx="2321626" cy="1432407"/>
          </a:xfrm>
          <a:prstGeom prst="rect">
            <a:avLst/>
          </a:prstGeom>
        </p:spPr>
      </p:pic>
      <p:sp>
        <p:nvSpPr>
          <p:cNvPr id="12" name="Rectangle 11"/>
          <p:cNvSpPr/>
          <p:nvPr userDrawn="1"/>
        </p:nvSpPr>
        <p:spPr>
          <a:xfrm>
            <a:off x="8101876" y="5721605"/>
            <a:ext cx="4007529" cy="1015663"/>
          </a:xfrm>
          <a:prstGeom prst="rect">
            <a:avLst/>
          </a:prstGeom>
        </p:spPr>
        <p:txBody>
          <a:bodyPr wrap="square">
            <a:spAutoFit/>
          </a:bodyPr>
          <a:lstStyle/>
          <a:p>
            <a:pPr algn="r">
              <a:buFont typeface="Trebuchet MS" panose="020B0603020202020204" pitchFamily="34" charset="0"/>
              <a:buNone/>
            </a:pPr>
            <a:r>
              <a:rPr lang="en-GB" sz="1200" dirty="0">
                <a:solidFill>
                  <a:srgbClr val="37373A"/>
                </a:solidFill>
              </a:rPr>
              <a:t>Guy’s and St </a:t>
            </a:r>
            <a:r>
              <a:rPr lang="en-GB" sz="1200" dirty="0" err="1">
                <a:solidFill>
                  <a:srgbClr val="37373A"/>
                </a:solidFill>
              </a:rPr>
              <a:t>Thomas’</a:t>
            </a:r>
            <a:r>
              <a:rPr lang="en-GB" sz="1200" dirty="0">
                <a:solidFill>
                  <a:srgbClr val="37373A"/>
                </a:solidFill>
              </a:rPr>
              <a:t> NHS Foundation Trust</a:t>
            </a:r>
          </a:p>
          <a:p>
            <a:pPr algn="r">
              <a:buFont typeface="Trebuchet MS" panose="020B0603020202020204" pitchFamily="34" charset="0"/>
              <a:buNone/>
            </a:pPr>
            <a:r>
              <a:rPr lang="en-GB" sz="1200" dirty="0">
                <a:solidFill>
                  <a:srgbClr val="37373A"/>
                </a:solidFill>
              </a:rPr>
              <a:t>King’s College Hospital NHS Foundation Trust</a:t>
            </a:r>
          </a:p>
          <a:p>
            <a:pPr algn="r">
              <a:buFont typeface="Trebuchet MS" panose="020B0603020202020204" pitchFamily="34" charset="0"/>
              <a:buNone/>
            </a:pPr>
            <a:r>
              <a:rPr lang="en-GB" sz="1200" dirty="0">
                <a:solidFill>
                  <a:srgbClr val="37373A"/>
                </a:solidFill>
              </a:rPr>
              <a:t>St George’s University Hospitals NHS Foundation Trust</a:t>
            </a:r>
          </a:p>
          <a:p>
            <a:pPr algn="r">
              <a:buFont typeface="Trebuchet MS" panose="020B0603020202020204" pitchFamily="34" charset="0"/>
              <a:buNone/>
            </a:pPr>
            <a:r>
              <a:rPr lang="en-GB" sz="1200" dirty="0">
                <a:solidFill>
                  <a:srgbClr val="37373A"/>
                </a:solidFill>
              </a:rPr>
              <a:t>Our Healthier South East London ICS</a:t>
            </a:r>
          </a:p>
          <a:p>
            <a:pPr algn="r">
              <a:buFont typeface="Trebuchet MS" panose="020B0603020202020204" pitchFamily="34" charset="0"/>
              <a:buNone/>
            </a:pPr>
            <a:r>
              <a:rPr lang="en-GB" sz="1200" dirty="0">
                <a:solidFill>
                  <a:srgbClr val="37373A"/>
                </a:solidFill>
              </a:rPr>
              <a:t>South West London Health and Care Partnership ICS</a:t>
            </a:r>
          </a:p>
        </p:txBody>
      </p:sp>
    </p:spTree>
    <p:extLst>
      <p:ext uri="{BB962C8B-B14F-4D97-AF65-F5344CB8AC3E}">
        <p14:creationId xmlns:p14="http://schemas.microsoft.com/office/powerpoint/2010/main" val="16437743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D. Section header line">
    <p:spTree>
      <p:nvGrpSpPr>
        <p:cNvPr id="1" name=""/>
        <p:cNvGrpSpPr/>
        <p:nvPr/>
      </p:nvGrpSpPr>
      <p:grpSpPr>
        <a:xfrm>
          <a:off x="0" y="0"/>
          <a:ext cx="0" cy="0"/>
          <a:chOff x="0" y="0"/>
          <a:chExt cx="0" cy="0"/>
        </a:xfrm>
      </p:grpSpPr>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rgbClr val="006747"/>
                </a:solidFill>
                <a:latin typeface="+mj-lt"/>
                <a:sym typeface="Trebuchet MS" panose="020B0603020202020204" pitchFamily="34" charset="0"/>
              </a:defRPr>
            </a:lvl1pPr>
          </a:lstStyle>
          <a:p>
            <a:r>
              <a:rPr lang="en-US" dirty="0"/>
              <a:t>Click to add section title</a:t>
            </a:r>
          </a:p>
        </p:txBody>
      </p:sp>
      <p:cxnSp>
        <p:nvCxnSpPr>
          <p:cNvPr id="10" name="Straight Connector 9"/>
          <p:cNvCxnSpPr/>
          <p:nvPr/>
        </p:nvCxnSpPr>
        <p:spPr bwMode="white">
          <a:xfrm>
            <a:off x="630000" y="3680016"/>
            <a:ext cx="11558587" cy="0"/>
          </a:xfrm>
          <a:prstGeom prst="line">
            <a:avLst/>
          </a:prstGeom>
          <a:ln w="19050" cmpd="sng">
            <a:solidFill>
              <a:srgbClr val="006747"/>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0278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D. Title Only">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630000" y="622800"/>
            <a:ext cx="10933350" cy="332399"/>
          </a:xfr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679743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D.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630000" y="622800"/>
            <a:ext cx="10933350" cy="387798"/>
          </a:xfrm>
        </p:spPr>
        <p:txBody>
          <a:bodyPr/>
          <a:lstStyle>
            <a:lvl1pPr>
              <a:defRPr sz="2800">
                <a:solidFill>
                  <a:srgbClr val="006747"/>
                </a:solidFill>
              </a:defRPr>
            </a:lvl1p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vl1pPr>
            <a:lvl2pPr>
              <a:lnSpc>
                <a:spcPct val="100000"/>
              </a:lnSpc>
              <a:spcBef>
                <a:spcPts val="0"/>
              </a:spcBef>
              <a:spcAft>
                <a:spcPts val="0"/>
              </a:spcAft>
              <a:buClr>
                <a:srgbClr val="006747"/>
              </a:buClr>
              <a:defRPr/>
            </a:lvl2pPr>
            <a:lvl3pPr>
              <a:lnSpc>
                <a:spcPct val="100000"/>
              </a:lnSpc>
              <a:spcBef>
                <a:spcPts val="0"/>
              </a:spcBef>
              <a:spcAft>
                <a:spcPts val="0"/>
              </a:spcAft>
              <a:buClr>
                <a:srgbClr val="006747"/>
              </a:buClr>
              <a:defRPr/>
            </a:lvl3pPr>
            <a:lvl4pPr>
              <a:lnSpc>
                <a:spcPct val="100000"/>
              </a:lnSpc>
              <a:spcBef>
                <a:spcPts val="0"/>
              </a:spcBef>
              <a:spcAft>
                <a:spcPts val="0"/>
              </a:spcAft>
              <a:defRPr>
                <a:solidFill>
                  <a:srgbClr val="006747"/>
                </a:solidFill>
              </a:defRPr>
            </a:lvl4pPr>
            <a:lvl5pPr>
              <a:lnSpc>
                <a:spcPct val="100000"/>
              </a:lnSpc>
              <a:spcBef>
                <a:spcPts val="0"/>
              </a:spcBef>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6663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D. Gray slice heading">
    <p:spTree>
      <p:nvGrpSpPr>
        <p:cNvPr id="1" name=""/>
        <p:cNvGrpSpPr/>
        <p:nvPr/>
      </p:nvGrpSpPr>
      <p:grpSpPr>
        <a:xfrm>
          <a:off x="0" y="0"/>
          <a:ext cx="0" cy="0"/>
          <a:chOff x="0" y="0"/>
          <a:chExt cx="0" cy="0"/>
        </a:xfrm>
      </p:grpSpPr>
      <p:sp>
        <p:nvSpPr>
          <p:cNvPr id="7" name="Rectangle 6"/>
          <p:cNvSpPr/>
          <p:nvPr/>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rgbClr val="006747"/>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8361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D. Section header box">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6747"/>
                </a:solidFill>
                <a:latin typeface="+mj-lt"/>
                <a:ea typeface="+mn-ea"/>
                <a:cs typeface="Arial" panose="020B0604020202020204" pitchFamily="34" charset="0"/>
                <a:sym typeface="Trebuchet MS" panose="020B0603020202020204" pitchFamily="34" charset="0"/>
              </a:defRPr>
            </a:lvl1pPr>
          </a:lstStyle>
          <a:p>
            <a:r>
              <a:rPr lang="en-US" dirty="0"/>
              <a:t>Click to add section title</a:t>
            </a:r>
          </a:p>
        </p:txBody>
      </p:sp>
    </p:spTree>
    <p:extLst>
      <p:ext uri="{BB962C8B-B14F-4D97-AF65-F5344CB8AC3E}">
        <p14:creationId xmlns:p14="http://schemas.microsoft.com/office/powerpoint/2010/main" val="12411626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p:cSld name="D. Section header line">
    <p:spTree>
      <p:nvGrpSpPr>
        <p:cNvPr id="1" name=""/>
        <p:cNvGrpSpPr/>
        <p:nvPr/>
      </p:nvGrpSpPr>
      <p:grpSpPr>
        <a:xfrm>
          <a:off x="0" y="0"/>
          <a:ext cx="0" cy="0"/>
          <a:chOff x="0" y="0"/>
          <a:chExt cx="0" cy="0"/>
        </a:xfrm>
      </p:grpSpPr>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rgbClr val="006747"/>
                </a:solidFill>
                <a:latin typeface="+mj-lt"/>
                <a:sym typeface="Trebuchet MS" panose="020B0603020202020204" pitchFamily="34" charset="0"/>
              </a:defRPr>
            </a:lvl1pPr>
          </a:lstStyle>
          <a:p>
            <a:r>
              <a:rPr lang="en-US" dirty="0"/>
              <a:t>Click to add section title</a:t>
            </a:r>
          </a:p>
        </p:txBody>
      </p:sp>
      <p:cxnSp>
        <p:nvCxnSpPr>
          <p:cNvPr id="10" name="Straight Connector 9"/>
          <p:cNvCxnSpPr/>
          <p:nvPr/>
        </p:nvCxnSpPr>
        <p:spPr bwMode="white">
          <a:xfrm>
            <a:off x="630000" y="3680016"/>
            <a:ext cx="11558587" cy="0"/>
          </a:xfrm>
          <a:prstGeom prst="line">
            <a:avLst/>
          </a:prstGeom>
          <a:ln w="19050" cmpd="sng">
            <a:solidFill>
              <a:srgbClr val="006747"/>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6146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p:cSld name="D. White one thir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20" name="TextBox 19"/>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2"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24" name="Rectangle 23"/>
          <p:cNvSpPr/>
          <p:nvPr/>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1864407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p:cSld name="D. Green highlight">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4" name="Rectangle 13"/>
          <p:cNvSpPr/>
          <p:nvPr/>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9" name="TextBox 18"/>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1"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8426471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p:cSld name="D. Four column green">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9029246" y="0"/>
            <a:ext cx="416951" cy="6858000"/>
          </a:xfrm>
          <a:prstGeom prst="rect">
            <a:avLst/>
          </a:prstGeom>
        </p:spPr>
      </p:pic>
      <p:sp>
        <p:nvSpPr>
          <p:cNvPr id="10" name="Rectangle 9"/>
          <p:cNvSpPr/>
          <p:nvPr/>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22"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1064633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D. Green one thir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p:nvPr>
        </p:nvSpPr>
        <p:spPr>
          <a:xfrm>
            <a:off x="630000" y="2681103"/>
            <a:ext cx="3127881"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r>
              <a:rPr lang="en-US"/>
              <a:t>Click to edit Master title style</a:t>
            </a:r>
            <a:endParaRPr lang="en-US" dirty="0"/>
          </a:p>
        </p:txBody>
      </p:sp>
      <p:sp>
        <p:nvSpPr>
          <p:cNvPr id="26" name="Rectangle 25"/>
          <p:cNvSpPr/>
          <p:nvPr/>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28" name="TextBox 27"/>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17608267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D. Green half">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1" name="Rectangle 10"/>
          <p:cNvSpPr/>
          <p:nvPr/>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lumMod val="50000"/>
                  </a:prstClr>
                </a:solidFill>
                <a:sym typeface="Trebuchet MS" panose="020B0603020202020204" pitchFamily="34" charset="0"/>
              </a:rPr>
              <a:pPr algn="r">
                <a:defRPr/>
              </a:pPr>
              <a:t>‹#›</a:t>
            </a:fld>
            <a:endParaRPr lang="en-US" sz="8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5528166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 White one thir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20" name="TextBox 19"/>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2"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24" name="Rectangle 23"/>
          <p:cNvSpPr/>
          <p:nvPr/>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852961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D. Green two thir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1" name="Rectangle 10"/>
          <p:cNvSpPr/>
          <p:nvPr/>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lumMod val="50000"/>
                  </a:prstClr>
                </a:solidFill>
                <a:sym typeface="Trebuchet MS" panose="020B0603020202020204" pitchFamily="34" charset="0"/>
              </a:rPr>
              <a:pPr algn="r">
                <a:defRPr/>
              </a:pPr>
              <a:t>‹#›</a:t>
            </a:fld>
            <a:endParaRPr lang="en-US" sz="8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17295450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D. Left arro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851"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Freeform 14"/>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1"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8" name="TextBox 17"/>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pic>
        <p:nvPicPr>
          <p:cNvPr id="12" name="Picture 1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9" name="Title 2"/>
          <p:cNvSpPr txBox="1">
            <a:spLocks/>
          </p:cNvSpPr>
          <p:nvPr/>
        </p:nvSpPr>
        <p:spPr>
          <a:xfrm>
            <a:off x="575045" y="2771844"/>
            <a:ext cx="2478638" cy="1314311"/>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2400" kern="1200">
                <a:solidFill>
                  <a:srgbClr val="005EB8"/>
                </a:solidFill>
                <a:latin typeface="+mj-lt"/>
                <a:ea typeface="+mj-ea"/>
                <a:cs typeface="+mj-cs"/>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467532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D. Green left arrow">
    <p:spTree>
      <p:nvGrpSpPr>
        <p:cNvPr id="1" name=""/>
        <p:cNvGrpSpPr/>
        <p:nvPr/>
      </p:nvGrpSpPr>
      <p:grpSpPr>
        <a:xfrm>
          <a:off x="0" y="0"/>
          <a:ext cx="0" cy="0"/>
          <a:chOff x="0" y="0"/>
          <a:chExt cx="0" cy="0"/>
        </a:xfrm>
      </p:grpSpPr>
      <p:sp>
        <p:nvSpPr>
          <p:cNvPr id="10" name="Freeform 14"/>
          <p:cNvSpPr/>
          <p:nvPr/>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006747">
                  <a:shade val="30000"/>
                  <a:satMod val="115000"/>
                </a:srgbClr>
              </a:gs>
              <a:gs pos="50000">
                <a:srgbClr val="006747">
                  <a:shade val="67500"/>
                  <a:satMod val="115000"/>
                </a:srgbClr>
              </a:gs>
              <a:gs pos="100000">
                <a:srgbClr val="00674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defRPr>
            </a:lvl1pPr>
          </a:lstStyle>
          <a:p>
            <a:r>
              <a:rPr lang="en-US" dirty="0"/>
              <a:t>Click to add title</a:t>
            </a:r>
          </a:p>
        </p:txBody>
      </p:sp>
      <p:sp>
        <p:nvSpPr>
          <p:cNvPr id="16" name="TextBox 15"/>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498930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p:cSld name="D. Arrow one third">
    <p:spTree>
      <p:nvGrpSpPr>
        <p:cNvPr id="1" name=""/>
        <p:cNvGrpSpPr/>
        <p:nvPr/>
      </p:nvGrpSpPr>
      <p:grpSpPr>
        <a:xfrm>
          <a:off x="0" y="0"/>
          <a:ext cx="0" cy="0"/>
          <a:chOff x="0" y="0"/>
          <a:chExt cx="0" cy="0"/>
        </a:xfrm>
      </p:grpSpPr>
      <p:sp>
        <p:nvSpPr>
          <p:cNvPr id="9" name="TextBox 8"/>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solidFill>
                <a:sym typeface="Trebuchet MS" panose="020B0603020202020204" pitchFamily="34" charset="0"/>
              </a:rPr>
              <a:pPr algn="r">
                <a:defRPr/>
              </a:pPr>
              <a:t>‹#›</a:t>
            </a:fld>
            <a:endParaRPr lang="en-US" sz="800" dirty="0">
              <a:solidFill>
                <a:prstClr val="white"/>
              </a:solidFill>
              <a:sym typeface="Trebuchet MS" panose="020B0603020202020204" pitchFamily="34" charset="0"/>
            </a:endParaRPr>
          </a:p>
        </p:txBody>
      </p:sp>
      <p:sp>
        <p:nvSpPr>
          <p:cNvPr id="17"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9" name="Pentagon 3"/>
          <p:cNvSpPr/>
          <p:nvPr/>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006747"/>
                </a:solidFill>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5243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p:cSld name="D. Green arrow one third">
    <p:spTree>
      <p:nvGrpSpPr>
        <p:cNvPr id="1" name=""/>
        <p:cNvGrpSpPr/>
        <p:nvPr/>
      </p:nvGrpSpPr>
      <p:grpSpPr>
        <a:xfrm>
          <a:off x="0" y="0"/>
          <a:ext cx="0" cy="0"/>
          <a:chOff x="0" y="0"/>
          <a:chExt cx="0" cy="0"/>
        </a:xfrm>
      </p:grpSpPr>
      <p:sp>
        <p:nvSpPr>
          <p:cNvPr id="19" name="Pentagon 3"/>
          <p:cNvSpPr/>
          <p:nvPr/>
        </p:nvSpPr>
        <p:spPr bwMode="white">
          <a:xfrm>
            <a:off x="1" y="0"/>
            <a:ext cx="5426920" cy="6858000"/>
          </a:xfrm>
          <a:prstGeom prst="homePlate">
            <a:avLst>
              <a:gd name="adj" fmla="val 12939"/>
            </a:avLst>
          </a:prstGeom>
          <a:gradFill flip="none" rotWithShape="1">
            <a:gsLst>
              <a:gs pos="0">
                <a:srgbClr val="006747">
                  <a:shade val="30000"/>
                  <a:satMod val="115000"/>
                </a:srgbClr>
              </a:gs>
              <a:gs pos="50000">
                <a:srgbClr val="006747">
                  <a:shade val="67500"/>
                  <a:satMod val="115000"/>
                </a:srgbClr>
              </a:gs>
              <a:gs pos="100000">
                <a:srgbClr val="006747">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fld id="{7BB256F3-0D49-4003-A2E3-BF709DF0B7B0}" type="datetimeFigureOut">
              <a:rPr lang="en-GB" smtClean="0">
                <a:solidFill>
                  <a:prstClr val="white">
                    <a:lumMod val="50000"/>
                  </a:prstClr>
                </a:solidFill>
              </a:rPr>
              <a:pPr/>
              <a:t>06/04/2023</a:t>
            </a:fld>
            <a:endParaRPr lang="en-GB">
              <a:solidFill>
                <a:prstClr val="white">
                  <a:lumMod val="50000"/>
                </a:prstClr>
              </a:solidFill>
            </a:endParaRP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15"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10468250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D. Arrow half">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sp>
        <p:nvSpPr>
          <p:cNvPr id="18"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6" name="TextBox 15"/>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pic>
        <p:nvPicPr>
          <p:cNvPr id="10"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6368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D. Green arrow half">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gradFill flip="none" rotWithShape="1">
            <a:gsLst>
              <a:gs pos="0">
                <a:srgbClr val="006747">
                  <a:shade val="30000"/>
                  <a:satMod val="115000"/>
                </a:srgbClr>
              </a:gs>
              <a:gs pos="50000">
                <a:srgbClr val="006747">
                  <a:shade val="67500"/>
                  <a:satMod val="115000"/>
                </a:srgbClr>
              </a:gs>
              <a:gs pos="100000">
                <a:srgbClr val="00674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34877868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D. Arrow two third">
    <p:spTree>
      <p:nvGrpSpPr>
        <p:cNvPr id="1" name=""/>
        <p:cNvGrpSpPr/>
        <p:nvPr/>
      </p:nvGrpSpPr>
      <p:grpSpPr>
        <a:xfrm>
          <a:off x="0" y="0"/>
          <a:ext cx="0" cy="0"/>
          <a:chOff x="0" y="0"/>
          <a:chExt cx="0" cy="0"/>
        </a:xfrm>
      </p:grpSpPr>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9"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2827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D. Green arrow two third">
    <p:spTree>
      <p:nvGrpSpPr>
        <p:cNvPr id="1" name=""/>
        <p:cNvGrpSpPr/>
        <p:nvPr/>
      </p:nvGrpSpPr>
      <p:grpSpPr>
        <a:xfrm>
          <a:off x="0" y="0"/>
          <a:ext cx="0" cy="0"/>
          <a:chOff x="0" y="0"/>
          <a:chExt cx="0" cy="0"/>
        </a:xfrm>
      </p:grpSpPr>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006747">
                  <a:shade val="30000"/>
                  <a:satMod val="115000"/>
                </a:srgbClr>
              </a:gs>
              <a:gs pos="50000">
                <a:srgbClr val="006747">
                  <a:shade val="67500"/>
                  <a:satMod val="115000"/>
                </a:srgbClr>
              </a:gs>
              <a:gs pos="100000">
                <a:srgbClr val="006747">
                  <a:shade val="100000"/>
                  <a:satMod val="115000"/>
                </a:srgb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8" name="TextBox 17"/>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6521330" y="3355481"/>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23006974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D. Big statement green">
    <p:spTree>
      <p:nvGrpSpPr>
        <p:cNvPr id="1" name=""/>
        <p:cNvGrpSpPr/>
        <p:nvPr/>
      </p:nvGrpSpPr>
      <p:grpSpPr>
        <a:xfrm>
          <a:off x="0" y="0"/>
          <a:ext cx="0" cy="0"/>
          <a:chOff x="0" y="0"/>
          <a:chExt cx="0" cy="0"/>
        </a:xfrm>
      </p:grpSpPr>
      <p:sp>
        <p:nvSpPr>
          <p:cNvPr id="10" name="TextBox 9"/>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4090500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 Green highlight">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4" name="Rectangle 13"/>
          <p:cNvSpPr/>
          <p:nvPr/>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9" name="TextBox 18"/>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1"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5042461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D. Big statement ico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A9CE"/>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18331226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D. Quot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875"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0A9CE"/>
          </a:solidFill>
          <a:ln>
            <a:noFill/>
          </a:ln>
          <a:effectLst/>
        </p:spPr>
        <p:txBody>
          <a:bodyPr vert="horz" wrap="square" lIns="91440" tIns="45720" rIns="91440" bIns="45720" numCol="1" anchor="t" anchorCtr="0" compatLnSpc="1">
            <a:prstTxWarp prst="textNoShape">
              <a:avLst/>
            </a:prstTxWarp>
            <a:noAutofit/>
          </a:bodyPr>
          <a:lstStyle/>
          <a:p>
            <a:endParaRPr lang="en-US" dirty="0">
              <a:solidFill>
                <a:srgbClr val="575757"/>
              </a:solidFill>
              <a:sym typeface="Trebuchet MS" panose="020B0603020202020204" pitchFamily="34" charset="0"/>
            </a:endParaRPr>
          </a:p>
        </p:txBody>
      </p:sp>
    </p:spTree>
    <p:extLst>
      <p:ext uri="{BB962C8B-B14F-4D97-AF65-F5344CB8AC3E}">
        <p14:creationId xmlns:p14="http://schemas.microsoft.com/office/powerpoint/2010/main" val="27539408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p:cSld name="D. Special gray">
    <p:spTree>
      <p:nvGrpSpPr>
        <p:cNvPr id="1" name=""/>
        <p:cNvGrpSpPr/>
        <p:nvPr/>
      </p:nvGrpSpPr>
      <p:grpSpPr>
        <a:xfrm>
          <a:off x="0" y="0"/>
          <a:ext cx="0" cy="0"/>
          <a:chOff x="0" y="0"/>
          <a:chExt cx="0" cy="0"/>
        </a:xfrm>
      </p:grpSpPr>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 name="Title 1"/>
          <p:cNvSpPr>
            <a:spLocks noGrp="1"/>
          </p:cNvSpPr>
          <p:nvPr>
            <p:ph type="title"/>
          </p:nvPr>
        </p:nvSpPr>
        <p:spPr>
          <a:xfrm>
            <a:off x="630000" y="622800"/>
            <a:ext cx="10933200" cy="332399"/>
          </a:xfrm>
        </p:spPr>
        <p:txBody>
          <a:bodyPr/>
          <a:lstStyle>
            <a:lvl1pPr>
              <a:defRPr>
                <a:solidFill>
                  <a:schemeClr val="bg1"/>
                </a:solidFill>
                <a:latin typeface="+mj-lt"/>
                <a:sym typeface="Trebuchet MS" panose="020B0603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963542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p:cSld name="D. Table of contents">
    <p:spTree>
      <p:nvGrpSpPr>
        <p:cNvPr id="1" name=""/>
        <p:cNvGrpSpPr/>
        <p:nvPr/>
      </p:nvGrpSpPr>
      <p:grpSpPr>
        <a:xfrm>
          <a:off x="0" y="0"/>
          <a:ext cx="0" cy="0"/>
          <a:chOff x="0" y="0"/>
          <a:chExt cx="0" cy="0"/>
        </a:xfrm>
      </p:grpSpPr>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7"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20" name="TextBox 19"/>
          <p:cNvSpPr txBox="1"/>
          <p:nvPr/>
        </p:nvSpPr>
        <p:spPr>
          <a:xfrm>
            <a:off x="630000" y="2577934"/>
            <a:ext cx="2819400" cy="1761764"/>
          </a:xfrm>
          <a:prstGeom prst="rect">
            <a:avLst/>
          </a:prstGeom>
          <a:noFill/>
        </p:spPr>
        <p:txBody>
          <a:bodyPr wrap="square" lIns="0" tIns="0" rIns="0" bIns="0" rtlCol="0" anchor="ctr">
            <a:spAutoFit/>
          </a:bodyPr>
          <a:lstStyle/>
          <a:p>
            <a:pPr>
              <a:lnSpc>
                <a:spcPct val="106000"/>
              </a:lnSpc>
              <a:spcAft>
                <a:spcPts val="700"/>
              </a:spcAft>
            </a:pPr>
            <a:r>
              <a:rPr lang="en-US" sz="5400" dirty="0">
                <a:solidFill>
                  <a:srgbClr val="00A9CE"/>
                </a:solidFill>
                <a:sym typeface="Trebuchet MS" panose="020B0603020202020204" pitchFamily="34" charset="0"/>
              </a:rPr>
              <a:t>Table of contents</a:t>
            </a:r>
          </a:p>
        </p:txBody>
      </p:sp>
      <p:sp>
        <p:nvSpPr>
          <p:cNvPr id="19" name="TextBox 18"/>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pic>
        <p:nvPicPr>
          <p:cNvPr id="10"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9827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r>
              <a:rPr lang="en-US" sz="900" dirty="0">
                <a:solidFill>
                  <a:srgbClr val="575757"/>
                </a:solidFill>
                <a:sym typeface="Trebuchet MS" panose="020B0603020202020204" pitchFamily="34" charset="0"/>
              </a:rPr>
              <a:t>The services and materials provided by Boston Consulting Group (BCG) are subject to BCG's Standard Terms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to update these materials after the date hereof, notwithstanding that such information may become outdated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or inaccurate.</a:t>
            </a:r>
          </a:p>
          <a:p>
            <a:r>
              <a:rPr lang="en-US" sz="900" dirty="0">
                <a:solidFill>
                  <a:srgbClr val="575757"/>
                </a:solidFill>
                <a:sym typeface="Trebuchet MS" panose="020B0603020202020204" pitchFamily="34" charset="0"/>
              </a:rPr>
              <a:t> </a:t>
            </a:r>
          </a:p>
          <a:p>
            <a:r>
              <a:rPr lang="en-US" sz="900" dirty="0">
                <a:solidFill>
                  <a:srgbClr val="575757"/>
                </a:solidFill>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of this document shall be deemed agreement with and consideration for the foregoing.</a:t>
            </a:r>
          </a:p>
          <a:p>
            <a:endParaRPr lang="en-US" sz="900" dirty="0">
              <a:solidFill>
                <a:srgbClr val="575757"/>
              </a:solidFill>
              <a:sym typeface="Trebuchet MS" panose="020B0603020202020204" pitchFamily="34" charset="0"/>
            </a:endParaRPr>
          </a:p>
          <a:p>
            <a:pPr>
              <a:defRPr/>
            </a:pPr>
            <a:r>
              <a:rPr lang="en-US" sz="900" dirty="0">
                <a:solidFill>
                  <a:srgbClr val="575757"/>
                </a:solidFill>
                <a:sym typeface="Trebuchet MS" panose="020B0603020202020204" pitchFamily="34" charset="0"/>
              </a:rPr>
              <a:t>BCG does not provide fairness opinions or valuations of market transactions, and these materials should not be relied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solidFill>
                  <a:srgbClr val="004386"/>
                </a:solidFill>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9685821" y="6405036"/>
            <a:ext cx="1482051" cy="153888"/>
          </a:xfrm>
          <a:prstGeom prst="rect">
            <a:avLst/>
          </a:prstGeom>
        </p:spPr>
        <p:txBody>
          <a:bodyPr/>
          <a:lstStyle>
            <a:lvl1pPr>
              <a:defRPr>
                <a:latin typeface="+mn-lt"/>
                <a:sym typeface="Trebuchet MS" panose="020B0603020202020204" pitchFamily="34" charset="0"/>
              </a:defRPr>
            </a:lvl1pPr>
          </a:lstStyle>
          <a:p>
            <a:fld id="{7BB256F3-0D49-4003-A2E3-BF709DF0B7B0}" type="datetimeFigureOut">
              <a:rPr lang="en-GB" smtClean="0">
                <a:solidFill>
                  <a:srgbClr val="575757"/>
                </a:solidFill>
              </a:rPr>
              <a:pPr/>
              <a:t>06/04/2023</a:t>
            </a:fld>
            <a:endParaRPr lang="en-GB">
              <a:solidFill>
                <a:srgbClr val="575757"/>
              </a:solidFill>
            </a:endParaRPr>
          </a:p>
        </p:txBody>
      </p:sp>
    </p:spTree>
    <p:extLst>
      <p:ext uri="{BB962C8B-B14F-4D97-AF65-F5344CB8AC3E}">
        <p14:creationId xmlns:p14="http://schemas.microsoft.com/office/powerpoint/2010/main" val="10445848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D. End">
    <p:spTree>
      <p:nvGrpSpPr>
        <p:cNvPr id="1" name=""/>
        <p:cNvGrpSpPr/>
        <p:nvPr/>
      </p:nvGrpSpPr>
      <p:grpSpPr>
        <a:xfrm>
          <a:off x="0" y="0"/>
          <a:ext cx="0" cy="0"/>
          <a:chOff x="0" y="0"/>
          <a:chExt cx="0" cy="0"/>
        </a:xfrm>
      </p:grpSpPr>
      <p:pic>
        <p:nvPicPr>
          <p:cNvPr id="10" name="TitleAndEndImages"/>
          <p:cNvPicPr>
            <a:picLocks noChangeAspect="1"/>
          </p:cNvPicPr>
          <p:nvPr>
            <p:custDataLst>
              <p:tags r:id="rId2"/>
            </p:custDataLst>
          </p:nvPr>
        </p:nvPicPr>
        <p:blipFill rotWithShape="1">
          <a:blip r:embed="rId5" cstate="screen">
            <a:extLst>
              <a:ext uri="{28A0092B-C50C-407E-A947-70E740481C1C}">
                <a14:useLocalDpi xmlns:a14="http://schemas.microsoft.com/office/drawing/2010/main"/>
              </a:ext>
            </a:extLst>
          </a:blip>
          <a:srcRect b="-253"/>
          <a:stretch/>
        </p:blipFill>
        <p:spPr>
          <a:xfrm flipH="1">
            <a:off x="11573" y="23150"/>
            <a:ext cx="12168851" cy="6863787"/>
          </a:xfrm>
          <a:prstGeom prst="rect">
            <a:avLst/>
          </a:prstGeom>
        </p:spPr>
      </p:pic>
      <p:graphicFrame>
        <p:nvGraphicFramePr>
          <p:cNvPr id="2" name="Object 1"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899" name="think-cell Slide" r:id="rId6" imgW="384" imgH="384" progId="TCLayout.ActiveDocument.1">
                  <p:embed/>
                </p:oleObj>
              </mc:Choice>
              <mc:Fallback>
                <p:oleObj name="think-cell Slide" r:id="rId6" imgW="384" imgH="384"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bwMode="black">
          <a:xfrm>
            <a:off x="630936" y="626200"/>
            <a:ext cx="8125200" cy="5529600"/>
          </a:xfrm>
          <a:prstGeom prst="rect">
            <a:avLst/>
          </a:prstGeom>
          <a:gradFill flip="none" rotWithShape="1">
            <a:gsLst>
              <a:gs pos="0">
                <a:schemeClr val="bg1">
                  <a:lumMod val="65000"/>
                  <a:alpha val="50000"/>
                </a:schemeClr>
              </a:gs>
              <a:gs pos="100000">
                <a:schemeClr val="bg1"/>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solidFill>
                <a:prstClr val="white"/>
              </a:solidFill>
              <a:sym typeface="Trebuchet MS" panose="020B0603020202020204" pitchFamily="34" charset="0"/>
            </a:endParaRPr>
          </a:p>
        </p:txBody>
      </p:sp>
      <p:pic>
        <p:nvPicPr>
          <p:cNvPr id="9" name="Picture 8"/>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095998" y="925992"/>
            <a:ext cx="2321626" cy="1432407"/>
          </a:xfrm>
          <a:prstGeom prst="rect">
            <a:avLst/>
          </a:prstGeom>
        </p:spPr>
      </p:pic>
      <p:sp>
        <p:nvSpPr>
          <p:cNvPr id="5" name="Text Placeholder 4"/>
          <p:cNvSpPr>
            <a:spLocks noGrp="1"/>
          </p:cNvSpPr>
          <p:nvPr>
            <p:ph type="body" sz="quarter" idx="10" hasCustomPrompt="1"/>
          </p:nvPr>
        </p:nvSpPr>
        <p:spPr>
          <a:xfrm>
            <a:off x="1844675" y="2103438"/>
            <a:ext cx="4251325" cy="1843087"/>
          </a:xfrm>
        </p:spPr>
        <p:txBody>
          <a:bodyPr/>
          <a:lstStyle>
            <a:lvl1pPr>
              <a:defRPr sz="3600" b="1">
                <a:solidFill>
                  <a:schemeClr val="tx1">
                    <a:lumMod val="50000"/>
                  </a:schemeClr>
                </a:solidFill>
              </a:defRPr>
            </a:lvl1pPr>
          </a:lstStyle>
          <a:p>
            <a:pPr lvl="0"/>
            <a:r>
              <a:rPr lang="en-US" dirty="0"/>
              <a:t>Title</a:t>
            </a:r>
            <a:endParaRPr lang="en-GB" dirty="0"/>
          </a:p>
        </p:txBody>
      </p:sp>
      <p:sp>
        <p:nvSpPr>
          <p:cNvPr id="11" name="Rectangle 10"/>
          <p:cNvSpPr/>
          <p:nvPr userDrawn="1"/>
        </p:nvSpPr>
        <p:spPr>
          <a:xfrm>
            <a:off x="1844675" y="4762043"/>
            <a:ext cx="6261357" cy="1323439"/>
          </a:xfrm>
          <a:prstGeom prst="rect">
            <a:avLst/>
          </a:prstGeom>
        </p:spPr>
        <p:txBody>
          <a:bodyPr wrap="square">
            <a:spAutoFit/>
          </a:bodyPr>
          <a:lstStyle/>
          <a:p>
            <a:pPr>
              <a:buFont typeface="Trebuchet MS" panose="020B0603020202020204" pitchFamily="34" charset="0"/>
              <a:buNone/>
            </a:pPr>
            <a:r>
              <a:rPr lang="en-GB" sz="1600" dirty="0">
                <a:solidFill>
                  <a:srgbClr val="37373A"/>
                </a:solidFill>
              </a:rPr>
              <a:t>Guy’s and St </a:t>
            </a:r>
            <a:r>
              <a:rPr lang="en-GB" sz="1600" dirty="0" err="1">
                <a:solidFill>
                  <a:srgbClr val="37373A"/>
                </a:solidFill>
              </a:rPr>
              <a:t>Thomas’</a:t>
            </a:r>
            <a:r>
              <a:rPr lang="en-GB" sz="1600" dirty="0">
                <a:solidFill>
                  <a:srgbClr val="37373A"/>
                </a:solidFill>
              </a:rPr>
              <a:t> NHS Foundation Trust</a:t>
            </a:r>
          </a:p>
          <a:p>
            <a:pPr>
              <a:buFont typeface="Trebuchet MS" panose="020B0603020202020204" pitchFamily="34" charset="0"/>
              <a:buNone/>
            </a:pPr>
            <a:r>
              <a:rPr lang="en-GB" sz="1600" dirty="0">
                <a:solidFill>
                  <a:srgbClr val="37373A"/>
                </a:solidFill>
              </a:rPr>
              <a:t>King’s College Hospital NHS Foundation Trust</a:t>
            </a:r>
          </a:p>
          <a:p>
            <a:pPr>
              <a:buFont typeface="Trebuchet MS" panose="020B0603020202020204" pitchFamily="34" charset="0"/>
              <a:buNone/>
            </a:pPr>
            <a:r>
              <a:rPr lang="en-GB" sz="1600" dirty="0">
                <a:solidFill>
                  <a:srgbClr val="37373A"/>
                </a:solidFill>
              </a:rPr>
              <a:t>St George’s University Hospitals NHS Foundation Trust</a:t>
            </a:r>
          </a:p>
          <a:p>
            <a:pPr>
              <a:buFont typeface="Trebuchet MS" panose="020B0603020202020204" pitchFamily="34" charset="0"/>
              <a:buNone/>
            </a:pPr>
            <a:r>
              <a:rPr lang="en-GB" sz="1600" dirty="0">
                <a:solidFill>
                  <a:srgbClr val="37373A"/>
                </a:solidFill>
              </a:rPr>
              <a:t>Our Healthier South East London ICS</a:t>
            </a:r>
          </a:p>
          <a:p>
            <a:pPr>
              <a:buFont typeface="Trebuchet MS" panose="020B0603020202020204" pitchFamily="34" charset="0"/>
              <a:buNone/>
            </a:pPr>
            <a:r>
              <a:rPr lang="en-GB" sz="1600" dirty="0">
                <a:solidFill>
                  <a:srgbClr val="37373A"/>
                </a:solidFill>
              </a:rPr>
              <a:t>South West London Health and Care Partnership ICS</a:t>
            </a:r>
          </a:p>
        </p:txBody>
      </p:sp>
    </p:spTree>
    <p:extLst>
      <p:ext uri="{BB962C8B-B14F-4D97-AF65-F5344CB8AC3E}">
        <p14:creationId xmlns:p14="http://schemas.microsoft.com/office/powerpoint/2010/main" val="29152221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pSp>
        <p:nvGrpSpPr>
          <p:cNvPr id="144" name="Group 143"/>
          <p:cNvGrpSpPr/>
          <p:nvPr/>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146" name="Baselines / anchors"/>
            <p:cNvGrpSpPr/>
            <p:nvPr/>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a:defRPr/>
              </a:pPr>
              <a:endParaRPr lang="en-US" dirty="0">
                <a:solidFill>
                  <a:srgbClr val="575757"/>
                </a:solidFill>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151" name="Five column measure"/>
            <p:cNvGrpSpPr/>
            <p:nvPr/>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endParaRPr>
            </a:p>
          </p:txBody>
        </p:sp>
        <p:sp>
          <p:nvSpPr>
            <p:cNvPr id="153" name="Footnote example"/>
            <p:cNvSpPr txBox="1"/>
            <p:nvPr/>
          </p:nvSpPr>
          <p:spPr>
            <a:xfrm>
              <a:off x="630000" y="6282941"/>
              <a:ext cx="9030914" cy="276999"/>
            </a:xfrm>
            <a:prstGeom prst="rect">
              <a:avLst/>
            </a:prstGeom>
            <a:noFill/>
          </p:spPr>
          <p:txBody>
            <a:bodyPr wrap="square" lIns="0" tIns="0" rIns="0" bIns="0" rtlCol="0" anchor="b">
              <a:spAutoFit/>
            </a:bodyPr>
            <a:lstStyle/>
            <a:p>
              <a:pPr>
                <a:lnSpc>
                  <a:spcPct val="90000"/>
                </a:lnSpc>
                <a:defRPr/>
              </a:pPr>
              <a:r>
                <a:rPr lang="en-US" sz="1000" dirty="0">
                  <a:solidFill>
                    <a:prstClr val="white">
                      <a:lumMod val="50000"/>
                    </a:prstClr>
                  </a:solidFill>
                  <a:sym typeface="Trebuchet MS" panose="020B0603020202020204" pitchFamily="34" charset="0"/>
                </a:rPr>
                <a:t>1. xxxx  2. xxxx  3. List footnotes in numerical order. Footnote numbers are not bracketed. Use 10pt font</a:t>
              </a:r>
            </a:p>
            <a:p>
              <a:pPr>
                <a:lnSpc>
                  <a:spcPct val="90000"/>
                </a:lnSpc>
                <a:defRPr/>
              </a:pPr>
              <a:r>
                <a:rPr lang="en-US" sz="1000" dirty="0">
                  <a:solidFill>
                    <a:prstClr val="white">
                      <a:lumMod val="50000"/>
                    </a:prstClr>
                  </a:solidFill>
                  <a:sym typeface="Trebuchet MS" panose="020B0603020202020204" pitchFamily="34" charset="0"/>
                </a:rPr>
                <a:t>Source: Include a source for every chart that you use. Separate sources with a semicolon.</a:t>
              </a:r>
            </a:p>
          </p:txBody>
        </p:sp>
      </p:grpSp>
    </p:spTree>
    <p:extLst>
      <p:ext uri="{BB962C8B-B14F-4D97-AF65-F5344CB8AC3E}">
        <p14:creationId xmlns:p14="http://schemas.microsoft.com/office/powerpoint/2010/main" val="6651297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Agenda Two-Third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92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p:nvPicPr>
        <p:blipFill rotWithShape="1">
          <a:blip r:embed="rId6"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3" name="Rectangle 12"/>
          <p:cNvSpPr/>
          <p:nvPr/>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17" name="TextBox 16"/>
          <p:cNvSpPr txBox="1"/>
          <p:nvPr/>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a:solidFill>
                  <a:prstClr val="white"/>
                </a:solidFill>
              </a:rPr>
              <a:t>Agenda</a:t>
            </a:r>
          </a:p>
        </p:txBody>
      </p:sp>
    </p:spTree>
    <p:extLst>
      <p:ext uri="{BB962C8B-B14F-4D97-AF65-F5344CB8AC3E}">
        <p14:creationId xmlns:p14="http://schemas.microsoft.com/office/powerpoint/2010/main" val="6196007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p:cSld name="Agenda D. Section Header Overvie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47"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TextBox 10"/>
          <p:cNvSpPr txBox="1"/>
          <p:nvPr/>
        </p:nvSpPr>
        <p:spPr>
          <a:xfrm>
            <a:off x="630000" y="907198"/>
            <a:ext cx="3448800" cy="3488400"/>
          </a:xfrm>
          <a:prstGeom prst="rect">
            <a:avLst/>
          </a:prstGeom>
          <a:noFill/>
          <a:ln>
            <a:solidFill>
              <a:srgbClr val="00A9CE"/>
            </a:solidFill>
          </a:ln>
        </p:spPr>
        <p:txBody>
          <a:bodyPr wrap="square" lIns="612000" tIns="468000" rIns="0" bIns="0" rtlCol="0" anchor="t">
            <a:spAutoFit/>
          </a:bodyPr>
          <a:lstStyle/>
          <a:p>
            <a:pPr>
              <a:lnSpc>
                <a:spcPct val="90000"/>
              </a:lnSpc>
              <a:spcAft>
                <a:spcPts val="600"/>
              </a:spcAft>
            </a:pPr>
            <a:endParaRPr lang="en-US" sz="5400" dirty="0">
              <a:solidFill>
                <a:srgbClr val="3EAD92"/>
              </a:solidFill>
            </a:endParaRPr>
          </a:p>
        </p:txBody>
      </p:sp>
      <p:sp>
        <p:nvSpPr>
          <p:cNvPr id="9" name="TextBox 1"/>
          <p:cNvSpPr txBox="1"/>
          <p:nvPr/>
        </p:nvSpPr>
        <p:spPr>
          <a:xfrm>
            <a:off x="1109949" y="1115416"/>
            <a:ext cx="2488182" cy="896399"/>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solidFill>
                  <a:srgbClr val="00A9CE"/>
                </a:solidFill>
              </a:rPr>
              <a:t>Agenda</a:t>
            </a:r>
          </a:p>
        </p:txBody>
      </p:sp>
    </p:spTree>
    <p:extLst>
      <p:ext uri="{BB962C8B-B14F-4D97-AF65-F5344CB8AC3E}">
        <p14:creationId xmlns:p14="http://schemas.microsoft.com/office/powerpoint/2010/main" val="27925330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p:cSld name="Agenda D. Full Width Overvie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97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itle 1"/>
          <p:cNvSpPr txBox="1">
            <a:spLocks/>
          </p:cNvSpPr>
          <p:nvPr/>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rgbClr val="00A9CE"/>
                </a:solidFill>
              </a:rPr>
              <a:t>Agenda</a:t>
            </a:r>
          </a:p>
        </p:txBody>
      </p:sp>
      <p:cxnSp>
        <p:nvCxnSpPr>
          <p:cNvPr id="9" name="Straight Connector 8"/>
          <p:cNvCxnSpPr/>
          <p:nvPr/>
        </p:nvCxnSpPr>
        <p:spPr bwMode="white">
          <a:xfrm>
            <a:off x="618898" y="1206000"/>
            <a:ext cx="11576304" cy="0"/>
          </a:xfrm>
          <a:prstGeom prst="line">
            <a:avLst/>
          </a:prstGeom>
          <a:ln w="9525" cmpd="sng">
            <a:solidFill>
              <a:srgbClr val="00A9CE"/>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586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 Four column green">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9029246" y="0"/>
            <a:ext cx="416951" cy="6858000"/>
          </a:xfrm>
          <a:prstGeom prst="rect">
            <a:avLst/>
          </a:prstGeom>
        </p:spPr>
      </p:pic>
      <p:sp>
        <p:nvSpPr>
          <p:cNvPr id="10" name="Rectangle 9"/>
          <p:cNvSpPr/>
          <p:nvPr/>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2"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987294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p:cSld name="Agenda D. Two-Third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99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p:nvPicPr>
        <p:blipFill rotWithShape="1">
          <a:blip r:embed="rId6"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6" name="Rectangle 25"/>
          <p:cNvSpPr/>
          <p:nvPr/>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28" name="TextBox 27"/>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10" name="TextBox 9"/>
          <p:cNvSpPr txBox="1"/>
          <p:nvPr/>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prstClr val="white"/>
                </a:solidFill>
              </a:rPr>
              <a:t>Agenda</a:t>
            </a:r>
          </a:p>
        </p:txBody>
      </p:sp>
    </p:spTree>
    <p:extLst>
      <p:ext uri="{BB962C8B-B14F-4D97-AF65-F5344CB8AC3E}">
        <p14:creationId xmlns:p14="http://schemas.microsoft.com/office/powerpoint/2010/main" val="20863162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7046065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43" name="think-cell Slide" r:id="rId6" imgW="384" imgH="384" progId="TCLayout.ActiveDocument.1">
                  <p:embed/>
                </p:oleObj>
              </mc:Choice>
              <mc:Fallback>
                <p:oleObj name="think-cell Slide" r:id="rId6" imgW="384" imgH="384"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1731" t="8741" r="102" b="27"/>
          <a:stretch/>
        </p:blipFill>
        <p:spPr>
          <a:xfrm rot="16200000" flipH="1">
            <a:off x="8471921" y="1973272"/>
            <a:ext cx="580573" cy="6858000"/>
          </a:xfrm>
          <a:prstGeom prst="rect">
            <a:avLst/>
          </a:prstGeom>
        </p:spPr>
      </p:pic>
      <p:pic>
        <p:nvPicPr>
          <p:cNvPr id="15" name="TitleAndEndImages"/>
          <p:cNvPicPr>
            <a:picLocks noChangeAspect="1"/>
          </p:cNvPicPr>
          <p:nvPr>
            <p:custDataLst>
              <p:tags r:id="rId4"/>
            </p:custDataLst>
          </p:nvPr>
        </p:nvPicPr>
        <p:blipFill>
          <a:blip r:embed="rId9"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flipH="1">
            <a:off x="-52253" y="-112364"/>
            <a:ext cx="12243461" cy="5443664"/>
          </a:xfrm>
          <a:prstGeom prst="rect">
            <a:avLst/>
          </a:prstGeom>
        </p:spPr>
      </p:pic>
      <p:sp>
        <p:nvSpPr>
          <p:cNvPr id="21" name="Rectangle 20"/>
          <p:cNvSpPr/>
          <p:nvPr/>
        </p:nvSpPr>
        <p:spPr bwMode="black">
          <a:xfrm>
            <a:off x="630936" y="626200"/>
            <a:ext cx="7778121" cy="5529600"/>
          </a:xfrm>
          <a:prstGeom prst="rect">
            <a:avLst/>
          </a:prstGeom>
          <a:solidFill>
            <a:srgbClr val="005EB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575390" cy="327148"/>
          </a:xfrm>
          <a:prstGeom prst="rect">
            <a:avLst/>
          </a:prstGeom>
          <a:noFill/>
        </p:spPr>
        <p:txBody>
          <a:bodyPr anchor="ctr"/>
          <a:lstStyle>
            <a:lvl1pPr algn="l">
              <a:lnSpc>
                <a:spcPct val="110000"/>
              </a:lnSpc>
              <a:buNone/>
              <a:defRPr sz="1200" b="1" cap="all" baseline="0">
                <a:solidFill>
                  <a:srgbClr val="37373A"/>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6"/>
            <a:ext cx="6575390" cy="436195"/>
          </a:xfrm>
          <a:prstGeom prst="rect">
            <a:avLst/>
          </a:prstGeom>
        </p:spPr>
        <p:txBody>
          <a:bodyPr anchor="ctr"/>
          <a:lstStyle>
            <a:lvl1pPr marL="0" indent="0" algn="l">
              <a:lnSpc>
                <a:spcPct val="110000"/>
              </a:lnSpc>
              <a:buNone/>
              <a:defRPr sz="1600" baseline="0">
                <a:solidFill>
                  <a:srgbClr val="37373A"/>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2"/>
            <a:ext cx="657539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dirty="0"/>
              <a:t>Title in Title Case</a:t>
            </a:r>
          </a:p>
        </p:txBody>
      </p:sp>
      <p:sp>
        <p:nvSpPr>
          <p:cNvPr id="16" name="TextBox 15">
            <a:extLst>
              <a:ext uri="{FF2B5EF4-FFF2-40B4-BE49-F238E27FC236}">
                <a16:creationId xmlns:a16="http://schemas.microsoft.com/office/drawing/2014/main" id="{0D05A6B1-0D95-4E9A-997E-4B617E5D4AFD}"/>
              </a:ext>
            </a:extLst>
          </p:cNvPr>
          <p:cNvSpPr txBox="1"/>
          <p:nvPr userDrawn="1"/>
        </p:nvSpPr>
        <p:spPr>
          <a:xfrm>
            <a:off x="7378391" y="5491237"/>
            <a:ext cx="4731014" cy="101566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rmAutofit/>
          </a:bodyPr>
          <a:lstStyle/>
          <a:p>
            <a:endParaRPr lang="en-GB" sz="1200" dirty="0">
              <a:solidFill>
                <a:srgbClr val="37373A"/>
              </a:solidFill>
            </a:endParaRPr>
          </a:p>
        </p:txBody>
      </p:sp>
      <p:sp>
        <p:nvSpPr>
          <p:cNvPr id="17" name="TextBox 16">
            <a:extLst>
              <a:ext uri="{FF2B5EF4-FFF2-40B4-BE49-F238E27FC236}">
                <a16:creationId xmlns:a16="http://schemas.microsoft.com/office/drawing/2014/main" id="{0D05A6B1-0D95-4E9A-997E-4B617E5D4AFD}"/>
              </a:ext>
            </a:extLst>
          </p:cNvPr>
          <p:cNvSpPr txBox="1"/>
          <p:nvPr userDrawn="1"/>
        </p:nvSpPr>
        <p:spPr>
          <a:xfrm>
            <a:off x="7435706" y="5401286"/>
            <a:ext cx="4756294" cy="128668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7373A"/>
                </a:solidFill>
                <a:effectLst/>
                <a:uLnTx/>
                <a:uFillTx/>
                <a:latin typeface="Trebuchet MS"/>
                <a:ea typeface="+mn-ea"/>
                <a:cs typeface="+mn-cs"/>
              </a:rPr>
              <a:t>Guys and St Thomas’ NHS Foundation Trust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7373A"/>
                </a:solidFill>
                <a:effectLst/>
                <a:uLnTx/>
                <a:uFillTx/>
                <a:latin typeface="Trebuchet MS"/>
                <a:ea typeface="+mn-ea"/>
                <a:cs typeface="+mn-cs"/>
              </a:rPr>
              <a:t>Kings College Hospital NHS Foundation Trust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7373A"/>
                </a:solidFill>
                <a:effectLst/>
                <a:uLnTx/>
                <a:uFillTx/>
                <a:latin typeface="Trebuchet MS"/>
                <a:ea typeface="+mn-ea"/>
                <a:cs typeface="+mn-cs"/>
              </a:rPr>
              <a:t>St George’s University Hospitals NHS Foundation Trust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7373A"/>
                </a:solidFill>
                <a:effectLst/>
                <a:uLnTx/>
                <a:uFillTx/>
                <a:latin typeface="Trebuchet MS"/>
                <a:ea typeface="+mn-ea"/>
                <a:cs typeface="+mn-cs"/>
              </a:rPr>
              <a:t>South East London Integrated Care System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7373A"/>
                </a:solidFill>
                <a:effectLst/>
                <a:uLnTx/>
                <a:uFillTx/>
                <a:latin typeface="Trebuchet MS"/>
                <a:ea typeface="+mn-ea"/>
                <a:cs typeface="+mn-cs"/>
              </a:rPr>
              <a:t>South West London Integrated Care System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7373A"/>
                </a:solidFill>
                <a:effectLst/>
                <a:uLnTx/>
                <a:uFillTx/>
                <a:latin typeface="Trebuchet MS"/>
                <a:ea typeface="+mn-ea"/>
                <a:cs typeface="+mn-cs"/>
              </a:rPr>
              <a:t>The Royal Marsden NHS Foundation Trust</a:t>
            </a:r>
          </a:p>
        </p:txBody>
      </p:sp>
      <p:pic>
        <p:nvPicPr>
          <p:cNvPr id="19" name="Picture 18"/>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6414900" y="755350"/>
            <a:ext cx="1764384" cy="1162974"/>
          </a:xfrm>
          <a:prstGeom prst="rect">
            <a:avLst/>
          </a:prstGeom>
        </p:spPr>
      </p:pic>
    </p:spTree>
    <p:extLst>
      <p:ext uri="{BB962C8B-B14F-4D97-AF65-F5344CB8AC3E}">
        <p14:creationId xmlns:p14="http://schemas.microsoft.com/office/powerpoint/2010/main" val="37709667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EB8"/>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40511730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solidFill>
                  <a:srgbClr val="005EB8"/>
                </a:solidFill>
              </a:defRPr>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vl1pPr>
            <a:lvl2pPr>
              <a:lnSpc>
                <a:spcPct val="100000"/>
              </a:lnSpc>
              <a:spcBef>
                <a:spcPts val="0"/>
              </a:spcBef>
              <a:spcAft>
                <a:spcPts val="0"/>
              </a:spcAft>
              <a:buClr>
                <a:srgbClr val="005EB8"/>
              </a:buClr>
              <a:defRPr sz="2000"/>
            </a:lvl2pPr>
            <a:lvl3pPr>
              <a:lnSpc>
                <a:spcPct val="100000"/>
              </a:lnSpc>
              <a:spcBef>
                <a:spcPts val="0"/>
              </a:spcBef>
              <a:spcAft>
                <a:spcPts val="0"/>
              </a:spcAft>
              <a:buClr>
                <a:srgbClr val="005EB8"/>
              </a:buClr>
              <a:defRPr sz="2000"/>
            </a:lvl3pPr>
            <a:lvl4pPr>
              <a:lnSpc>
                <a:spcPct val="100000"/>
              </a:lnSpc>
              <a:spcBef>
                <a:spcPts val="0"/>
              </a:spcBef>
              <a:spcAft>
                <a:spcPts val="0"/>
              </a:spcAft>
              <a:defRPr sz="2400">
                <a:solidFill>
                  <a:srgbClr val="005EB8"/>
                </a:solidFill>
              </a:defRPr>
            </a:lvl4pPr>
            <a:lvl5pPr>
              <a:lnSpc>
                <a:spcPct val="100000"/>
              </a:lnSpc>
              <a:spcBef>
                <a:spcPts val="0"/>
              </a:spcBef>
              <a:spcAft>
                <a:spcPts val="0"/>
              </a:spcAft>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60880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p:cSld name="Gray slice heading">
    <p:spTree>
      <p:nvGrpSpPr>
        <p:cNvPr id="1" name=""/>
        <p:cNvGrpSpPr/>
        <p:nvPr/>
      </p:nvGrpSpPr>
      <p:grpSpPr>
        <a:xfrm>
          <a:off x="0" y="0"/>
          <a:ext cx="0" cy="0"/>
          <a:chOff x="0" y="0"/>
          <a:chExt cx="0" cy="0"/>
        </a:xfrm>
      </p:grpSpPr>
      <p:sp>
        <p:nvSpPr>
          <p:cNvPr id="8" name="Rectangle 7"/>
          <p:cNvSpPr/>
          <p:nvPr/>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ndParaRPr>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rgbClr val="005EB8"/>
                </a:solidFill>
                <a:latin typeface="+mj-lt"/>
              </a:defRPr>
            </a:lvl1pPr>
          </a:lstStyle>
          <a:p>
            <a:r>
              <a:rPr lang="en-US" dirty="0"/>
              <a:t>Click to add title</a:t>
            </a:r>
          </a:p>
        </p:txBody>
      </p:sp>
    </p:spTree>
    <p:extLst>
      <p:ext uri="{BB962C8B-B14F-4D97-AF65-F5344CB8AC3E}">
        <p14:creationId xmlns:p14="http://schemas.microsoft.com/office/powerpoint/2010/main" val="24309129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p:cSld name="Section header line">
    <p:spTree>
      <p:nvGrpSpPr>
        <p:cNvPr id="1" name=""/>
        <p:cNvGrpSpPr/>
        <p:nvPr/>
      </p:nvGrpSpPr>
      <p:grpSpPr>
        <a:xfrm>
          <a:off x="0" y="0"/>
          <a:ext cx="0" cy="0"/>
          <a:chOff x="0" y="0"/>
          <a:chExt cx="0" cy="0"/>
        </a:xfrm>
      </p:grpSpPr>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rgbClr val="005EB8"/>
                </a:solidFill>
                <a:latin typeface="+mj-lt"/>
                <a:sym typeface="Trebuchet MS" panose="020B0603020202020204" pitchFamily="34" charset="0"/>
              </a:defRPr>
            </a:lvl1pPr>
          </a:lstStyle>
          <a:p>
            <a:r>
              <a:rPr lang="en-US" dirty="0"/>
              <a:t>Click to add big statement text</a:t>
            </a:r>
          </a:p>
        </p:txBody>
      </p:sp>
      <p:cxnSp>
        <p:nvCxnSpPr>
          <p:cNvPr id="148" name="Straight Connector 147"/>
          <p:cNvCxnSpPr/>
          <p:nvPr/>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9789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p:cSld name="White one thir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20" name="TextBox 19"/>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Rectangle 25"/>
          <p:cNvSpPr/>
          <p:nvPr/>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rgbClr val="005EB8"/>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4481385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p:cSld name="Green highlight">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3" name="Rectangle 12"/>
          <p:cNvSpPr/>
          <p:nvPr/>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7" name="TextBox 16"/>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EB8"/>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40103385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p:cSld name="Green one thir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dirty="0"/>
              <a:t>Click to add title</a:t>
            </a:r>
          </a:p>
        </p:txBody>
      </p:sp>
      <p:sp>
        <p:nvSpPr>
          <p:cNvPr id="13" name="Rectangle 12"/>
          <p:cNvSpPr/>
          <p:nvPr/>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236892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p:cSld name="Green half">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2" name="Rectangle 11"/>
          <p:cNvSpPr/>
          <p:nvPr/>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055534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D. Green one thir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p:nvPr>
        </p:nvSpPr>
        <p:spPr>
          <a:xfrm>
            <a:off x="630000" y="2681103"/>
            <a:ext cx="3127881"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r>
              <a:rPr lang="en-US"/>
              <a:t>Click to edit Master title style</a:t>
            </a:r>
            <a:endParaRPr lang="en-US" dirty="0"/>
          </a:p>
        </p:txBody>
      </p:sp>
      <p:sp>
        <p:nvSpPr>
          <p:cNvPr id="26" name="Rectangle 25"/>
          <p:cNvSpPr/>
          <p:nvPr/>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8" name="TextBox 2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6331317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p:cSld name="Green two thir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0" name="Rectangle 9"/>
          <p:cNvSpPr/>
          <p:nvPr/>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edit title</a:t>
            </a:r>
          </a:p>
        </p:txBody>
      </p:sp>
      <p:sp>
        <p:nvSpPr>
          <p:cNvPr id="13" name="TextBox 1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8498560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p:cSld name="Left arrow">
    <p:spTree>
      <p:nvGrpSpPr>
        <p:cNvPr id="1" name=""/>
        <p:cNvGrpSpPr/>
        <p:nvPr/>
      </p:nvGrpSpPr>
      <p:grpSpPr>
        <a:xfrm>
          <a:off x="0" y="0"/>
          <a:ext cx="0" cy="0"/>
          <a:chOff x="0" y="0"/>
          <a:chExt cx="0" cy="0"/>
        </a:xfrm>
      </p:grpSpPr>
      <p:sp>
        <p:nvSpPr>
          <p:cNvPr id="16" name="Freeform 14"/>
          <p:cNvSpPr/>
          <p:nvPr/>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9"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2" name="TextBox 11"/>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9"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1" name="Title 2"/>
          <p:cNvSpPr txBox="1">
            <a:spLocks/>
          </p:cNvSpPr>
          <p:nvPr/>
        </p:nvSpPr>
        <p:spPr>
          <a:xfrm>
            <a:off x="653804" y="2773154"/>
            <a:ext cx="2478638" cy="1314311"/>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3200" b="0" kern="1200" cap="none" spc="0" baseline="0">
                <a:ln>
                  <a:noFill/>
                </a:ln>
                <a:solidFill>
                  <a:srgbClr val="005EB8"/>
                </a:solidFill>
                <a:effectLst/>
                <a:latin typeface="+mj-lt"/>
                <a:ea typeface="+mj-ea"/>
                <a:cs typeface="+mj-cs"/>
                <a:sym typeface="Trebuchet MS" panose="020B0603020202020204" pitchFamily="34" charset="0"/>
              </a:defRPr>
            </a:lvl1pPr>
          </a:lstStyle>
          <a:p>
            <a:r>
              <a:rPr lang="en-US" dirty="0">
                <a:solidFill>
                  <a:srgbClr val="005EB8"/>
                </a:solidFill>
              </a:rPr>
              <a:t>Click to add title</a:t>
            </a:r>
          </a:p>
        </p:txBody>
      </p:sp>
    </p:spTree>
    <p:extLst>
      <p:ext uri="{BB962C8B-B14F-4D97-AF65-F5344CB8AC3E}">
        <p14:creationId xmlns:p14="http://schemas.microsoft.com/office/powerpoint/2010/main" val="32068620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p:cSld name="Green left arrow">
    <p:spTree>
      <p:nvGrpSpPr>
        <p:cNvPr id="1" name=""/>
        <p:cNvGrpSpPr/>
        <p:nvPr/>
      </p:nvGrpSpPr>
      <p:grpSpPr>
        <a:xfrm>
          <a:off x="0" y="0"/>
          <a:ext cx="0" cy="0"/>
          <a:chOff x="0" y="0"/>
          <a:chExt cx="0" cy="0"/>
        </a:xfrm>
      </p:grpSpPr>
      <p:sp>
        <p:nvSpPr>
          <p:cNvPr id="16" name="Freeform 14"/>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defRPr>
            </a:lvl1pPr>
          </a:lstStyle>
          <a:p>
            <a:r>
              <a:rPr lang="en-US" dirty="0"/>
              <a:t>Click to add title</a:t>
            </a: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4373883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p:cSld name="Arrow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3214289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7067"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12"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3" name="Pentagon 3"/>
          <p:cNvSpPr/>
          <p:nvPr/>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005EB8"/>
                </a:solidFill>
                <a:latin typeface="+mj-lt"/>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980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p:cSld name="Green arrow one third">
    <p:spTree>
      <p:nvGrpSpPr>
        <p:cNvPr id="1" name=""/>
        <p:cNvGrpSpPr/>
        <p:nvPr/>
      </p:nvGrpSpPr>
      <p:grpSpPr>
        <a:xfrm>
          <a:off x="0" y="0"/>
          <a:ext cx="0" cy="0"/>
          <a:chOff x="0" y="0"/>
          <a:chExt cx="0" cy="0"/>
        </a:xfrm>
      </p:grpSpPr>
      <p:sp>
        <p:nvSpPr>
          <p:cNvPr id="13" name="Pentagon 3"/>
          <p:cNvSpPr/>
          <p:nvPr/>
        </p:nvSpPr>
        <p:spPr bwMode="white">
          <a:xfrm>
            <a:off x="1" y="0"/>
            <a:ext cx="5426920" cy="6858000"/>
          </a:xfrm>
          <a:prstGeom prst="homePlate">
            <a:avLst>
              <a:gd name="adj" fmla="val 12939"/>
            </a:avLst>
          </a:pr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6" name="TextBox 1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9256952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p:cSld name="Arrow half">
    <p:spTree>
      <p:nvGrpSpPr>
        <p:cNvPr id="1" name=""/>
        <p:cNvGrpSpPr/>
        <p:nvPr/>
      </p:nvGrpSpPr>
      <p:grpSpPr>
        <a:xfrm>
          <a:off x="0" y="0"/>
          <a:ext cx="0" cy="0"/>
          <a:chOff x="0" y="0"/>
          <a:chExt cx="0" cy="0"/>
        </a:xfrm>
      </p:grpSpPr>
      <p:sp>
        <p:nvSpPr>
          <p:cNvPr id="18"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Pentagon 8"/>
          <p:cNvSpPr/>
          <p:nvPr/>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EB8"/>
                </a:solidFill>
                <a:latin typeface="+mj-lt"/>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1388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p:cSld name="Green arrow half">
    <p:spTree>
      <p:nvGrpSpPr>
        <p:cNvPr id="1" name=""/>
        <p:cNvGrpSpPr/>
        <p:nvPr/>
      </p:nvGrpSpPr>
      <p:grpSpPr>
        <a:xfrm>
          <a:off x="0" y="0"/>
          <a:ext cx="0" cy="0"/>
          <a:chOff x="0" y="0"/>
          <a:chExt cx="0" cy="0"/>
        </a:xfrm>
      </p:grpSpPr>
      <p:sp>
        <p:nvSpPr>
          <p:cNvPr id="14" name="Pentagon 8"/>
          <p:cNvSpPr/>
          <p:nvPr/>
        </p:nvSpPr>
        <p:spPr bwMode="white">
          <a:xfrm>
            <a:off x="0" y="0"/>
            <a:ext cx="6363546" cy="6858000"/>
          </a:xfrm>
          <a:prstGeom prst="homePlate">
            <a:avLst>
              <a:gd name="adj" fmla="val 12939"/>
            </a:avLst>
          </a:pr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3" name="TextBox 1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2291516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p:cSld name="Arrow two third">
    <p:spTree>
      <p:nvGrpSpPr>
        <p:cNvPr id="1" name=""/>
        <p:cNvGrpSpPr/>
        <p:nvPr/>
      </p:nvGrpSpPr>
      <p:grpSpPr>
        <a:xfrm>
          <a:off x="0" y="0"/>
          <a:ext cx="0" cy="0"/>
          <a:chOff x="0" y="0"/>
          <a:chExt cx="0" cy="0"/>
        </a:xfrm>
      </p:grpSpPr>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9"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EB8"/>
                </a:solidFill>
                <a:latin typeface="+mj-lt"/>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1748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p:cSld name="Green arrow two third">
    <p:spTree>
      <p:nvGrpSpPr>
        <p:cNvPr id="1" name=""/>
        <p:cNvGrpSpPr/>
        <p:nvPr/>
      </p:nvGrpSpPr>
      <p:grpSpPr>
        <a:xfrm>
          <a:off x="0" y="0"/>
          <a:ext cx="0" cy="0"/>
          <a:chOff x="0" y="0"/>
          <a:chExt cx="0" cy="0"/>
        </a:xfrm>
      </p:grpSpPr>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8" name="TextBox 1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4535075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p:cSld name="Agenda D. Table of Content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09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17"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20" name="TextBox 19"/>
          <p:cNvSpPr txBox="1"/>
          <p:nvPr/>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005EB8"/>
                </a:solidFill>
                <a:latin typeface="Trebuchet MS" panose="020B0603020202020204" pitchFamily="34" charset="0"/>
                <a:sym typeface="Trebuchet MS" panose="020B0603020202020204" pitchFamily="34" charset="0"/>
              </a:rPr>
              <a:t>Table of contents</a:t>
            </a:r>
          </a:p>
        </p:txBody>
      </p:sp>
      <p:sp>
        <p:nvSpPr>
          <p:cNvPr id="19" name="TextBox 18"/>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pic>
        <p:nvPicPr>
          <p:cNvPr id="9"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553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D. Green half">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1" name="Rectangle 10"/>
          <p:cNvSpPr/>
          <p:nvPr/>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812206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6534415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115"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05EB8"/>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17339234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dirty="0">
                <a:latin typeface="+mn-lt"/>
                <a:sym typeface="Trebuchet MS" panose="020B0603020202020204" pitchFamily="34" charset="0"/>
              </a:rPr>
              <a:t>The services and materials provided by Boston Consulting Group (BCG) are subject to BCG's Standard Terms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to update these materials after the date hereof, notwithstanding that such information may become outdated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inaccurate.</a:t>
            </a:r>
          </a:p>
          <a:p>
            <a:pPr indent="0">
              <a:lnSpc>
                <a:spcPct val="100000"/>
              </a:lnSpc>
            </a:pPr>
            <a:r>
              <a:rPr lang="en-US" sz="900" b="0" dirty="0">
                <a:latin typeface="+mn-lt"/>
                <a:sym typeface="Trebuchet MS" panose="020B0603020202020204" pitchFamily="34" charset="0"/>
              </a:rPr>
              <a:t> </a:t>
            </a:r>
          </a:p>
          <a:p>
            <a:pPr indent="0">
              <a:lnSpc>
                <a:spcPct val="100000"/>
              </a:lnSpc>
            </a:pPr>
            <a:r>
              <a:rPr lang="en-US" sz="900"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indent="0">
              <a:lnSpc>
                <a:spcPct val="100000"/>
              </a:lnSpc>
            </a:pPr>
            <a:endParaRPr lang="en-US" sz="900" b="0" dirty="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latin typeface="+mn-lt"/>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5677738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10" name="TitleAndEndImages"/>
          <p:cNvPicPr>
            <a:picLocks noChangeAspect="1"/>
          </p:cNvPicPr>
          <p:nvPr>
            <p:custDataLst>
              <p:tags r:id="rId2"/>
            </p:custDataLst>
          </p:nvPr>
        </p:nvPicPr>
        <p:blipFill rotWithShape="1">
          <a:blip r:embed="rId5" cstate="screen">
            <a:duotone>
              <a:schemeClr val="bg2">
                <a:shade val="45000"/>
                <a:satMod val="135000"/>
              </a:schemeClr>
              <a:prstClr val="white"/>
            </a:duotone>
            <a:extLst>
              <a:ext uri="{28A0092B-C50C-407E-A947-70E740481C1C}">
                <a14:useLocalDpi xmlns:a14="http://schemas.microsoft.com/office/drawing/2010/main"/>
              </a:ext>
            </a:extLst>
          </a:blip>
          <a:srcRect b="-253"/>
          <a:stretch/>
        </p:blipFill>
        <p:spPr>
          <a:xfrm flipH="1">
            <a:off x="23148" y="0"/>
            <a:ext cx="12168851" cy="6863787"/>
          </a:xfrm>
          <a:prstGeom prst="rect">
            <a:avLst/>
          </a:prstGeom>
        </p:spPr>
      </p:pic>
      <p:graphicFrame>
        <p:nvGraphicFramePr>
          <p:cNvPr id="2" name="Object 1" hidden="1"/>
          <p:cNvGraphicFramePr>
            <a:graphicFrameLocks noChangeAspect="1"/>
          </p:cNvGraphicFramePr>
          <p:nvPr>
            <p:custDataLst>
              <p:tags r:id="rId3"/>
            </p:custDataLst>
            <p:extLst>
              <p:ext uri="{D42A27DB-BD31-4B8C-83A1-F6EECF244321}">
                <p14:modId xmlns:p14="http://schemas.microsoft.com/office/powerpoint/2010/main" val="19442477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139" name="think-cell Slide" r:id="rId6" imgW="384" imgH="384" progId="TCLayout.ActiveDocument.1">
                  <p:embed/>
                </p:oleObj>
              </mc:Choice>
              <mc:Fallback>
                <p:oleObj name="think-cell Slide" r:id="rId6" imgW="384" imgH="384"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bwMode="black">
          <a:xfrm>
            <a:off x="714756" y="799819"/>
            <a:ext cx="7527201" cy="5529600"/>
          </a:xfrm>
          <a:prstGeom prst="rect">
            <a:avLst/>
          </a:pr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pic>
        <p:nvPicPr>
          <p:cNvPr id="6" name="Picture 5"/>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139319" y="255432"/>
            <a:ext cx="2321626" cy="1432407"/>
          </a:xfrm>
          <a:prstGeom prst="rect">
            <a:avLst/>
          </a:prstGeom>
        </p:spPr>
      </p:pic>
      <p:sp>
        <p:nvSpPr>
          <p:cNvPr id="4" name="Text Placeholder 3"/>
          <p:cNvSpPr>
            <a:spLocks noGrp="1"/>
          </p:cNvSpPr>
          <p:nvPr>
            <p:ph type="body" sz="quarter" idx="10" hasCustomPrompt="1"/>
          </p:nvPr>
        </p:nvSpPr>
        <p:spPr>
          <a:xfrm>
            <a:off x="1631959" y="3104867"/>
            <a:ext cx="3276600" cy="654050"/>
          </a:xfrm>
        </p:spPr>
        <p:txBody>
          <a:bodyPr/>
          <a:lstStyle>
            <a:lvl1pPr>
              <a:defRPr sz="400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Section break</a:t>
            </a:r>
            <a:endParaRPr lang="en-GB" dirty="0"/>
          </a:p>
        </p:txBody>
      </p:sp>
      <p:sp>
        <p:nvSpPr>
          <p:cNvPr id="9" name="Rectangle 8"/>
          <p:cNvSpPr/>
          <p:nvPr userDrawn="1"/>
        </p:nvSpPr>
        <p:spPr>
          <a:xfrm>
            <a:off x="8101876" y="5721605"/>
            <a:ext cx="4007529" cy="1015663"/>
          </a:xfrm>
          <a:prstGeom prst="rect">
            <a:avLst/>
          </a:prstGeom>
        </p:spPr>
        <p:txBody>
          <a:bodyPr wrap="square">
            <a:spAutoFit/>
          </a:bodyPr>
          <a:lstStyle/>
          <a:p>
            <a:pPr marL="0" indent="0" algn="r">
              <a:buFont typeface="Trebuchet MS" panose="020B0603020202020204" pitchFamily="34" charset="0"/>
              <a:buNone/>
            </a:pPr>
            <a:r>
              <a:rPr lang="en-GB" sz="1200" dirty="0">
                <a:solidFill>
                  <a:srgbClr val="37373A"/>
                </a:solidFill>
              </a:rPr>
              <a:t>Guy’s and St </a:t>
            </a:r>
            <a:r>
              <a:rPr lang="en-GB" sz="1200" dirty="0" err="1">
                <a:solidFill>
                  <a:srgbClr val="37373A"/>
                </a:solidFill>
              </a:rPr>
              <a:t>Thomas’</a:t>
            </a:r>
            <a:r>
              <a:rPr lang="en-GB" sz="1200" dirty="0">
                <a:solidFill>
                  <a:srgbClr val="37373A"/>
                </a:solidFill>
              </a:rPr>
              <a:t> NHS Foundation Trust</a:t>
            </a:r>
          </a:p>
          <a:p>
            <a:pPr marL="0" indent="0" algn="r">
              <a:buFont typeface="Trebuchet MS" panose="020B0603020202020204" pitchFamily="34" charset="0"/>
              <a:buNone/>
            </a:pPr>
            <a:r>
              <a:rPr lang="en-GB" sz="1200" dirty="0">
                <a:solidFill>
                  <a:srgbClr val="37373A"/>
                </a:solidFill>
              </a:rPr>
              <a:t>King’s College Hospital NHS Foundation Trust</a:t>
            </a:r>
          </a:p>
          <a:p>
            <a:pPr marL="0" indent="0" algn="r">
              <a:buFont typeface="Trebuchet MS" panose="020B0603020202020204" pitchFamily="34" charset="0"/>
              <a:buNone/>
            </a:pPr>
            <a:r>
              <a:rPr lang="en-GB" sz="1200" dirty="0">
                <a:solidFill>
                  <a:srgbClr val="37373A"/>
                </a:solidFill>
              </a:rPr>
              <a:t>St George’s University Hospitals NHS Foundation Trust</a:t>
            </a:r>
          </a:p>
          <a:p>
            <a:pPr marL="0" indent="0" algn="r">
              <a:buFont typeface="Trebuchet MS" panose="020B0603020202020204" pitchFamily="34" charset="0"/>
              <a:buNone/>
            </a:pPr>
            <a:r>
              <a:rPr lang="en-GB" sz="1200" dirty="0">
                <a:solidFill>
                  <a:srgbClr val="37373A"/>
                </a:solidFill>
              </a:rPr>
              <a:t>Our Healthier South East London ICS</a:t>
            </a:r>
          </a:p>
          <a:p>
            <a:pPr marL="0" indent="0" algn="r">
              <a:buFont typeface="Trebuchet MS" panose="020B0603020202020204" pitchFamily="34" charset="0"/>
              <a:buNone/>
            </a:pPr>
            <a:r>
              <a:rPr lang="en-GB" sz="1200" dirty="0">
                <a:solidFill>
                  <a:srgbClr val="37373A"/>
                </a:solidFill>
              </a:rPr>
              <a:t>South West London Health and Care Partnership</a:t>
            </a:r>
            <a:r>
              <a:rPr lang="en-GB" sz="1200" baseline="0" dirty="0">
                <a:solidFill>
                  <a:srgbClr val="37373A"/>
                </a:solidFill>
              </a:rPr>
              <a:t> ICS</a:t>
            </a:r>
            <a:endParaRPr lang="en-GB" sz="1200" dirty="0">
              <a:solidFill>
                <a:srgbClr val="37373A"/>
              </a:solidFill>
            </a:endParaRPr>
          </a:p>
        </p:txBody>
      </p:sp>
    </p:spTree>
    <p:extLst>
      <p:ext uri="{BB962C8B-B14F-4D97-AF65-F5344CB8AC3E}">
        <p14:creationId xmlns:p14="http://schemas.microsoft.com/office/powerpoint/2010/main" val="30830330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pSp>
        <p:nvGrpSpPr>
          <p:cNvPr id="49" name="Group 48"/>
          <p:cNvGrpSpPr/>
          <p:nvPr/>
        </p:nvGrpSpPr>
        <p:grpSpPr>
          <a:xfrm>
            <a:off x="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51" name="Baselines / anchors"/>
            <p:cNvGrpSpPr/>
            <p:nvPr/>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58" name="Five column measure"/>
            <p:cNvGrpSpPr/>
            <p:nvPr/>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60" name="Footnote example"/>
            <p:cNvSpPr txBox="1"/>
            <p:nvPr/>
          </p:nvSpPr>
          <p:spPr>
            <a:xfrm>
              <a:off x="630000" y="6282941"/>
              <a:ext cx="9030914" cy="276999"/>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a:t>
              </a:r>
            </a:p>
          </p:txBody>
        </p:sp>
      </p:grpSp>
    </p:spTree>
    <p:extLst>
      <p:ext uri="{BB962C8B-B14F-4D97-AF65-F5344CB8AC3E}">
        <p14:creationId xmlns:p14="http://schemas.microsoft.com/office/powerpoint/2010/main" val="38734981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p:cSld name="D. Title Slide">
    <p:spTree>
      <p:nvGrpSpPr>
        <p:cNvPr id="1" name=""/>
        <p:cNvGrpSpPr/>
        <p:nvPr/>
      </p:nvGrpSpPr>
      <p:grpSpPr>
        <a:xfrm>
          <a:off x="0" y="0"/>
          <a:ext cx="0" cy="0"/>
          <a:chOff x="0" y="0"/>
          <a:chExt cx="0" cy="0"/>
        </a:xfrm>
      </p:grpSpPr>
      <p:pic>
        <p:nvPicPr>
          <p:cNvPr id="16" name="TitleAndEndImages"/>
          <p:cNvPicPr>
            <a:picLocks noChangeAspect="1"/>
          </p:cNvPicPr>
          <p:nvPr>
            <p:custDataLst>
              <p:tags r:id="rId2"/>
            </p:custDataLst>
          </p:nvPr>
        </p:nvPicPr>
        <p:blipFill rotWithShape="1">
          <a:blip r:embed="rId6" cstate="screen">
            <a:duotone>
              <a:schemeClr val="bg2">
                <a:shade val="45000"/>
                <a:satMod val="135000"/>
              </a:schemeClr>
              <a:prstClr val="white"/>
            </a:duotone>
            <a:extLst>
              <a:ext uri="{28A0092B-C50C-407E-A947-70E740481C1C}">
                <a14:useLocalDpi xmlns:a14="http://schemas.microsoft.com/office/drawing/2010/main"/>
              </a:ext>
            </a:extLst>
          </a:blip>
          <a:srcRect b="-17310"/>
          <a:stretch/>
        </p:blipFill>
        <p:spPr>
          <a:xfrm flipH="1">
            <a:off x="23148" y="0"/>
            <a:ext cx="12168851" cy="6863787"/>
          </a:xfrm>
          <a:prstGeom prst="rect">
            <a:avLst/>
          </a:prstGeom>
        </p:spPr>
      </p:pic>
      <p:graphicFrame>
        <p:nvGraphicFramePr>
          <p:cNvPr id="3" name="Object 2" hidden="1"/>
          <p:cNvGraphicFramePr>
            <a:graphicFrameLocks noChangeAspect="1"/>
          </p:cNvGraphicFramePr>
          <p:nvPr>
            <p:custDataLst>
              <p:tags r:id="rId3"/>
            </p:custDataLst>
            <p:extLst>
              <p:ext uri="{D42A27DB-BD31-4B8C-83A1-F6EECF244321}">
                <p14:modId xmlns:p14="http://schemas.microsoft.com/office/powerpoint/2010/main" val="16756919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63" name="think-cell Slide" r:id="rId7" imgW="384" imgH="384" progId="TCLayout.ActiveDocument.1">
                  <p:embed/>
                </p:oleObj>
              </mc:Choice>
              <mc:Fallback>
                <p:oleObj name="think-cell Slide" r:id="rId7" imgW="384" imgH="384" progId="TCLayout.ActiveDocument.1">
                  <p:embed/>
                  <p:pic>
                    <p:nvPicPr>
                      <p:cNvPr id="3" name="Object 2"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4"/>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8" name="Picture 17"/>
          <p:cNvPicPr>
            <a:picLocks noChangeAspect="1"/>
          </p:cNvPicPr>
          <p:nvPr/>
        </p:nvPicPr>
        <p:blipFill rotWithShape="1">
          <a:blip r:embed="rId9" cstate="email">
            <a:extLst>
              <a:ext uri="{28A0092B-C50C-407E-A947-70E740481C1C}">
                <a14:useLocalDpi xmlns:a14="http://schemas.microsoft.com/office/drawing/2010/main"/>
              </a:ext>
            </a:extLst>
          </a:blip>
          <a:srcRect l="1731" t="8741" r="102" b="27"/>
          <a:stretch/>
        </p:blipFill>
        <p:spPr>
          <a:xfrm rot="16200000" flipH="1">
            <a:off x="8471921" y="1973272"/>
            <a:ext cx="580573" cy="6858000"/>
          </a:xfrm>
          <a:prstGeom prst="rect">
            <a:avLst/>
          </a:prstGeom>
        </p:spPr>
      </p:pic>
      <p:sp>
        <p:nvSpPr>
          <p:cNvPr id="21" name="Rectangle 20"/>
          <p:cNvSpPr/>
          <p:nvPr/>
        </p:nvSpPr>
        <p:spPr bwMode="black">
          <a:xfrm>
            <a:off x="630936" y="626200"/>
            <a:ext cx="8125200" cy="5529600"/>
          </a:xfrm>
          <a:prstGeom prst="rect">
            <a:avLst/>
          </a:pr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2"/>
            <a:ext cx="6868800" cy="3138423"/>
          </a:xfrm>
        </p:spPr>
        <p:txBody>
          <a:bodyPr anchor="b">
            <a:normAutofit/>
          </a:bodyPr>
          <a:lstStyle>
            <a:lvl1pPr algn="l">
              <a:lnSpc>
                <a:spcPct val="93000"/>
              </a:lnSpc>
              <a:defRPr sz="5400">
                <a:solidFill>
                  <a:schemeClr val="bg1"/>
                </a:solidFill>
                <a:latin typeface="+mj-lt"/>
                <a:sym typeface="Trebuchet MS" panose="020B0603020202020204" pitchFamily="34" charset="0"/>
              </a:defRPr>
            </a:lvl1pPr>
          </a:lstStyle>
          <a:p>
            <a:r>
              <a:rPr lang="en-US" dirty="0"/>
              <a:t>Title in Title Case</a:t>
            </a:r>
          </a:p>
        </p:txBody>
      </p:sp>
      <p:pic>
        <p:nvPicPr>
          <p:cNvPr id="11" name="Picture 10"/>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9139319" y="255432"/>
            <a:ext cx="2321626" cy="1432407"/>
          </a:xfrm>
          <a:prstGeom prst="rect">
            <a:avLst/>
          </a:prstGeom>
        </p:spPr>
      </p:pic>
      <p:sp>
        <p:nvSpPr>
          <p:cNvPr id="12" name="Rectangle 11"/>
          <p:cNvSpPr/>
          <p:nvPr userDrawn="1"/>
        </p:nvSpPr>
        <p:spPr>
          <a:xfrm>
            <a:off x="8101876" y="5721605"/>
            <a:ext cx="4007529" cy="1015663"/>
          </a:xfrm>
          <a:prstGeom prst="rect">
            <a:avLst/>
          </a:prstGeom>
        </p:spPr>
        <p:txBody>
          <a:bodyPr wrap="square">
            <a:spAutoFit/>
          </a:bodyPr>
          <a:lstStyle/>
          <a:p>
            <a:pPr marL="0" indent="0" algn="r">
              <a:buFont typeface="Trebuchet MS" panose="020B0603020202020204" pitchFamily="34" charset="0"/>
              <a:buNone/>
            </a:pPr>
            <a:r>
              <a:rPr lang="en-GB" sz="1200" dirty="0">
                <a:solidFill>
                  <a:srgbClr val="37373A"/>
                </a:solidFill>
              </a:rPr>
              <a:t>Guy’s and St </a:t>
            </a:r>
            <a:r>
              <a:rPr lang="en-GB" sz="1200" dirty="0" err="1">
                <a:solidFill>
                  <a:srgbClr val="37373A"/>
                </a:solidFill>
              </a:rPr>
              <a:t>Thomas’</a:t>
            </a:r>
            <a:r>
              <a:rPr lang="en-GB" sz="1200" dirty="0">
                <a:solidFill>
                  <a:srgbClr val="37373A"/>
                </a:solidFill>
              </a:rPr>
              <a:t> NHS Foundation Trust</a:t>
            </a:r>
          </a:p>
          <a:p>
            <a:pPr marL="0" indent="0" algn="r">
              <a:buFont typeface="Trebuchet MS" panose="020B0603020202020204" pitchFamily="34" charset="0"/>
              <a:buNone/>
            </a:pPr>
            <a:r>
              <a:rPr lang="en-GB" sz="1200" dirty="0">
                <a:solidFill>
                  <a:srgbClr val="37373A"/>
                </a:solidFill>
              </a:rPr>
              <a:t>King’s College Hospital NHS Foundation Trust</a:t>
            </a:r>
          </a:p>
          <a:p>
            <a:pPr marL="0" indent="0" algn="r">
              <a:buFont typeface="Trebuchet MS" panose="020B0603020202020204" pitchFamily="34" charset="0"/>
              <a:buNone/>
            </a:pPr>
            <a:r>
              <a:rPr lang="en-GB" sz="1200" dirty="0">
                <a:solidFill>
                  <a:srgbClr val="37373A"/>
                </a:solidFill>
              </a:rPr>
              <a:t>St George’s University Hospitals NHS Foundation Trust</a:t>
            </a:r>
          </a:p>
          <a:p>
            <a:pPr marL="0" indent="0" algn="r">
              <a:buFont typeface="Trebuchet MS" panose="020B0603020202020204" pitchFamily="34" charset="0"/>
              <a:buNone/>
            </a:pPr>
            <a:r>
              <a:rPr lang="en-GB" sz="1200" dirty="0">
                <a:solidFill>
                  <a:srgbClr val="37373A"/>
                </a:solidFill>
              </a:rPr>
              <a:t>Our Healthier South East London ICS</a:t>
            </a:r>
          </a:p>
          <a:p>
            <a:pPr marL="0" indent="0" algn="r">
              <a:buFont typeface="Trebuchet MS" panose="020B0603020202020204" pitchFamily="34" charset="0"/>
              <a:buNone/>
            </a:pPr>
            <a:r>
              <a:rPr lang="en-GB" sz="1200" dirty="0">
                <a:solidFill>
                  <a:srgbClr val="37373A"/>
                </a:solidFill>
              </a:rPr>
              <a:t>South West London Health and Care Partnership</a:t>
            </a:r>
            <a:r>
              <a:rPr lang="en-GB" sz="1200" baseline="0" dirty="0">
                <a:solidFill>
                  <a:srgbClr val="37373A"/>
                </a:solidFill>
              </a:rPr>
              <a:t> ICS</a:t>
            </a:r>
            <a:endParaRPr lang="en-GB" sz="1200" dirty="0">
              <a:solidFill>
                <a:srgbClr val="37373A"/>
              </a:solidFill>
            </a:endParaRPr>
          </a:p>
        </p:txBody>
      </p:sp>
    </p:spTree>
    <p:extLst>
      <p:ext uri="{BB962C8B-B14F-4D97-AF65-F5344CB8AC3E}">
        <p14:creationId xmlns:p14="http://schemas.microsoft.com/office/powerpoint/2010/main" val="35634571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p:cSld name="D. Title Only">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630000" y="622800"/>
            <a:ext cx="10933350" cy="332399"/>
          </a:xfr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133645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p:cSld name="D.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630000" y="622800"/>
            <a:ext cx="10933350" cy="387798"/>
          </a:xfrm>
        </p:spPr>
        <p:txBody>
          <a:bodyPr/>
          <a:lstStyle>
            <a:lvl1pPr>
              <a:defRPr sz="2800">
                <a:solidFill>
                  <a:srgbClr val="006747"/>
                </a:solidFill>
              </a:defRPr>
            </a:lvl1p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vl1pPr>
            <a:lvl2pPr>
              <a:lnSpc>
                <a:spcPct val="100000"/>
              </a:lnSpc>
              <a:spcBef>
                <a:spcPts val="0"/>
              </a:spcBef>
              <a:spcAft>
                <a:spcPts val="0"/>
              </a:spcAft>
              <a:buClr>
                <a:srgbClr val="006747"/>
              </a:buClr>
              <a:defRPr/>
            </a:lvl2pPr>
            <a:lvl3pPr>
              <a:lnSpc>
                <a:spcPct val="100000"/>
              </a:lnSpc>
              <a:spcBef>
                <a:spcPts val="0"/>
              </a:spcBef>
              <a:spcAft>
                <a:spcPts val="0"/>
              </a:spcAft>
              <a:buClr>
                <a:srgbClr val="006747"/>
              </a:buClr>
              <a:defRPr/>
            </a:lvl3pPr>
            <a:lvl4pPr>
              <a:lnSpc>
                <a:spcPct val="100000"/>
              </a:lnSpc>
              <a:spcBef>
                <a:spcPts val="0"/>
              </a:spcBef>
              <a:spcAft>
                <a:spcPts val="0"/>
              </a:spcAft>
              <a:defRPr>
                <a:solidFill>
                  <a:srgbClr val="006747"/>
                </a:solidFill>
              </a:defRPr>
            </a:lvl4pPr>
            <a:lvl5pPr>
              <a:lnSpc>
                <a:spcPct val="100000"/>
              </a:lnSpc>
              <a:spcBef>
                <a:spcPts val="0"/>
              </a:spcBef>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50057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p:cSld name="D. Gray slice heading">
    <p:spTree>
      <p:nvGrpSpPr>
        <p:cNvPr id="1" name=""/>
        <p:cNvGrpSpPr/>
        <p:nvPr/>
      </p:nvGrpSpPr>
      <p:grpSpPr>
        <a:xfrm>
          <a:off x="0" y="0"/>
          <a:ext cx="0" cy="0"/>
          <a:chOff x="0" y="0"/>
          <a:chExt cx="0" cy="0"/>
        </a:xfrm>
      </p:grpSpPr>
      <p:sp>
        <p:nvSpPr>
          <p:cNvPr id="7" name="Rectangle 6"/>
          <p:cNvSpPr/>
          <p:nvPr/>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rgbClr val="006747"/>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6499524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p:cSld name="D. Section header box">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6747"/>
                </a:solidFill>
                <a:latin typeface="+mj-lt"/>
                <a:ea typeface="+mn-ea"/>
                <a:cs typeface="Arial" panose="020B0604020202020204" pitchFamily="34" charset="0"/>
                <a:sym typeface="Trebuchet MS" panose="020B0603020202020204" pitchFamily="34" charset="0"/>
              </a:defRPr>
            </a:lvl1pPr>
          </a:lstStyle>
          <a:p>
            <a:r>
              <a:rPr lang="en-US" dirty="0"/>
              <a:t>Click to add section title</a:t>
            </a:r>
          </a:p>
        </p:txBody>
      </p:sp>
    </p:spTree>
    <p:extLst>
      <p:ext uri="{BB962C8B-B14F-4D97-AF65-F5344CB8AC3E}">
        <p14:creationId xmlns:p14="http://schemas.microsoft.com/office/powerpoint/2010/main" val="40504005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p:cSld name="D. Section header line">
    <p:spTree>
      <p:nvGrpSpPr>
        <p:cNvPr id="1" name=""/>
        <p:cNvGrpSpPr/>
        <p:nvPr/>
      </p:nvGrpSpPr>
      <p:grpSpPr>
        <a:xfrm>
          <a:off x="0" y="0"/>
          <a:ext cx="0" cy="0"/>
          <a:chOff x="0" y="0"/>
          <a:chExt cx="0" cy="0"/>
        </a:xfrm>
      </p:grpSpPr>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rgbClr val="006747"/>
                </a:solidFill>
                <a:latin typeface="+mj-lt"/>
                <a:sym typeface="Trebuchet MS" panose="020B0603020202020204" pitchFamily="34" charset="0"/>
              </a:defRPr>
            </a:lvl1pPr>
          </a:lstStyle>
          <a:p>
            <a:r>
              <a:rPr lang="en-US" dirty="0"/>
              <a:t>Click to add section title</a:t>
            </a:r>
          </a:p>
        </p:txBody>
      </p:sp>
      <p:cxnSp>
        <p:nvCxnSpPr>
          <p:cNvPr id="10" name="Straight Connector 9"/>
          <p:cNvCxnSpPr/>
          <p:nvPr/>
        </p:nvCxnSpPr>
        <p:spPr bwMode="white">
          <a:xfrm>
            <a:off x="630000" y="3680016"/>
            <a:ext cx="11558587" cy="0"/>
          </a:xfrm>
          <a:prstGeom prst="line">
            <a:avLst/>
          </a:prstGeom>
          <a:ln w="19050" cmpd="sng">
            <a:solidFill>
              <a:srgbClr val="006747"/>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32339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D. Green two thir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1" name="Rectangle 10"/>
          <p:cNvSpPr/>
          <p:nvPr/>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6546034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p:cSld name="D. White one thir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20" name="TextBox 19"/>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2"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24" name="Rectangle 23"/>
          <p:cNvSpPr/>
          <p:nvPr/>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1648045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p:cSld name="D. Green highlight">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4" name="Rectangle 13"/>
          <p:cNvSpPr/>
          <p:nvPr/>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9" name="TextBox 18"/>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1"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9171963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p:cSld name="D. Four column green">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9029246" y="0"/>
            <a:ext cx="416951" cy="6858000"/>
          </a:xfrm>
          <a:prstGeom prst="rect">
            <a:avLst/>
          </a:prstGeom>
        </p:spPr>
      </p:pic>
      <p:sp>
        <p:nvSpPr>
          <p:cNvPr id="10" name="Rectangle 9"/>
          <p:cNvSpPr/>
          <p:nvPr/>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2"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534125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p:cSld name="D. Green one thir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p:nvPr>
        </p:nvSpPr>
        <p:spPr>
          <a:xfrm>
            <a:off x="630000" y="2681103"/>
            <a:ext cx="3127881"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r>
              <a:rPr lang="en-US"/>
              <a:t>Click to edit Master title style</a:t>
            </a:r>
            <a:endParaRPr lang="en-US" dirty="0"/>
          </a:p>
        </p:txBody>
      </p:sp>
      <p:sp>
        <p:nvSpPr>
          <p:cNvPr id="26" name="Rectangle 25"/>
          <p:cNvSpPr/>
          <p:nvPr/>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8" name="TextBox 2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1824762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p:cSld name="D. Green half">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1" name="Rectangle 10"/>
          <p:cNvSpPr/>
          <p:nvPr/>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6558979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p:cSld name="D. Green two thir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1" name="Rectangle 10"/>
          <p:cNvSpPr/>
          <p:nvPr/>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5361309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p:cSld name="D. Left arro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5286799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87"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Freeform 14"/>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1"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8" name="TextBox 1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2" name="Picture 1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9" name="Title 2"/>
          <p:cNvSpPr txBox="1">
            <a:spLocks/>
          </p:cNvSpPr>
          <p:nvPr/>
        </p:nvSpPr>
        <p:spPr>
          <a:xfrm>
            <a:off x="575045" y="2771844"/>
            <a:ext cx="2478638" cy="1314311"/>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2400" kern="1200">
                <a:solidFill>
                  <a:srgbClr val="005EB8"/>
                </a:solidFill>
                <a:latin typeface="+mj-lt"/>
                <a:ea typeface="+mj-ea"/>
                <a:cs typeface="+mj-cs"/>
                <a:sym typeface="Trebuchet MS" panose="020B0603020202020204" pitchFamily="34" charset="0"/>
              </a:defRPr>
            </a:lvl1pPr>
          </a:lstStyle>
          <a:p>
            <a:r>
              <a:rPr lang="en-US" dirty="0">
                <a:solidFill>
                  <a:srgbClr val="005EB8"/>
                </a:solidFill>
              </a:rPr>
              <a:t>Click to add title</a:t>
            </a:r>
          </a:p>
        </p:txBody>
      </p:sp>
    </p:spTree>
    <p:extLst>
      <p:ext uri="{BB962C8B-B14F-4D97-AF65-F5344CB8AC3E}">
        <p14:creationId xmlns:p14="http://schemas.microsoft.com/office/powerpoint/2010/main" val="16992203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p:cSld name="D. Green left arrow">
    <p:spTree>
      <p:nvGrpSpPr>
        <p:cNvPr id="1" name=""/>
        <p:cNvGrpSpPr/>
        <p:nvPr/>
      </p:nvGrpSpPr>
      <p:grpSpPr>
        <a:xfrm>
          <a:off x="0" y="0"/>
          <a:ext cx="0" cy="0"/>
          <a:chOff x="0" y="0"/>
          <a:chExt cx="0" cy="0"/>
        </a:xfrm>
      </p:grpSpPr>
      <p:sp>
        <p:nvSpPr>
          <p:cNvPr id="10" name="Freeform 14"/>
          <p:cNvSpPr/>
          <p:nvPr/>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006747">
                  <a:shade val="30000"/>
                  <a:satMod val="115000"/>
                </a:srgbClr>
              </a:gs>
              <a:gs pos="50000">
                <a:srgbClr val="006747">
                  <a:shade val="67500"/>
                  <a:satMod val="115000"/>
                </a:srgbClr>
              </a:gs>
              <a:gs pos="100000">
                <a:srgbClr val="00674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defRPr>
            </a:lvl1pPr>
          </a:lstStyle>
          <a:p>
            <a:r>
              <a:rPr lang="en-US" dirty="0"/>
              <a:t>Click to add title</a:t>
            </a:r>
          </a:p>
        </p:txBody>
      </p:sp>
      <p:sp>
        <p:nvSpPr>
          <p:cNvPr id="16" name="TextBox 1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1729572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p:cSld name="D. Arrow one third">
    <p:spTree>
      <p:nvGrpSpPr>
        <p:cNvPr id="1" name=""/>
        <p:cNvGrpSpPr/>
        <p:nvPr/>
      </p:nvGrpSpPr>
      <p:grpSpPr>
        <a:xfrm>
          <a:off x="0" y="0"/>
          <a:ext cx="0" cy="0"/>
          <a:chOff x="0" y="0"/>
          <a:chExt cx="0" cy="0"/>
        </a:xfrm>
      </p:grpSpPr>
      <p:sp>
        <p:nvSpPr>
          <p:cNvPr id="9" name="TextBox 8"/>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17"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9" name="Pentagon 3"/>
          <p:cNvSpPr/>
          <p:nvPr/>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006747"/>
                </a:solidFill>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3854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p:cSld name="D. Green arrow one third">
    <p:spTree>
      <p:nvGrpSpPr>
        <p:cNvPr id="1" name=""/>
        <p:cNvGrpSpPr/>
        <p:nvPr/>
      </p:nvGrpSpPr>
      <p:grpSpPr>
        <a:xfrm>
          <a:off x="0" y="0"/>
          <a:ext cx="0" cy="0"/>
          <a:chOff x="0" y="0"/>
          <a:chExt cx="0" cy="0"/>
        </a:xfrm>
      </p:grpSpPr>
      <p:sp>
        <p:nvSpPr>
          <p:cNvPr id="19" name="Pentagon 3"/>
          <p:cNvSpPr/>
          <p:nvPr/>
        </p:nvSpPr>
        <p:spPr bwMode="white">
          <a:xfrm>
            <a:off x="1" y="0"/>
            <a:ext cx="5426920" cy="6858000"/>
          </a:xfrm>
          <a:prstGeom prst="homePlate">
            <a:avLst>
              <a:gd name="adj" fmla="val 12939"/>
            </a:avLst>
          </a:prstGeom>
          <a:gradFill flip="none" rotWithShape="1">
            <a:gsLst>
              <a:gs pos="0">
                <a:srgbClr val="006747">
                  <a:shade val="30000"/>
                  <a:satMod val="115000"/>
                </a:srgbClr>
              </a:gs>
              <a:gs pos="50000">
                <a:srgbClr val="006747">
                  <a:shade val="67500"/>
                  <a:satMod val="115000"/>
                </a:srgbClr>
              </a:gs>
              <a:gs pos="100000">
                <a:srgbClr val="006747">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fld id="{7BB256F3-0D49-4003-A2E3-BF709DF0B7B0}" type="datetimeFigureOut">
              <a:rPr lang="en-GB" smtClean="0"/>
              <a:t>06/04/2023</a:t>
            </a:fld>
            <a:endParaRPr lang="en-GB"/>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4516582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 Left arro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5286799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19"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Freeform 14"/>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1"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8" name="TextBox 1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2" name="Picture 1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9" name="Title 2"/>
          <p:cNvSpPr txBox="1">
            <a:spLocks/>
          </p:cNvSpPr>
          <p:nvPr/>
        </p:nvSpPr>
        <p:spPr>
          <a:xfrm>
            <a:off x="575045" y="2771844"/>
            <a:ext cx="2478638" cy="1314311"/>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2400" kern="1200">
                <a:solidFill>
                  <a:srgbClr val="005EB8"/>
                </a:solidFill>
                <a:latin typeface="+mj-lt"/>
                <a:ea typeface="+mj-ea"/>
                <a:cs typeface="+mj-cs"/>
                <a:sym typeface="Trebuchet MS" panose="020B0603020202020204" pitchFamily="34" charset="0"/>
              </a:defRPr>
            </a:lvl1pPr>
          </a:lstStyle>
          <a:p>
            <a:r>
              <a:rPr lang="en-US" dirty="0">
                <a:solidFill>
                  <a:srgbClr val="005EB8"/>
                </a:solidFill>
              </a:rPr>
              <a:t>Click to add title</a:t>
            </a:r>
          </a:p>
        </p:txBody>
      </p:sp>
    </p:spTree>
    <p:extLst>
      <p:ext uri="{BB962C8B-B14F-4D97-AF65-F5344CB8AC3E}">
        <p14:creationId xmlns:p14="http://schemas.microsoft.com/office/powerpoint/2010/main" val="4493264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p:cSld name="D. Arrow half">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sp>
        <p:nvSpPr>
          <p:cNvPr id="18"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6" name="TextBox 1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8309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p:cSld name="D. Green arrow half">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gradFill flip="none" rotWithShape="1">
            <a:gsLst>
              <a:gs pos="0">
                <a:srgbClr val="006747">
                  <a:shade val="30000"/>
                  <a:satMod val="115000"/>
                </a:srgbClr>
              </a:gs>
              <a:gs pos="50000">
                <a:srgbClr val="006747">
                  <a:shade val="67500"/>
                  <a:satMod val="115000"/>
                </a:srgbClr>
              </a:gs>
              <a:gs pos="100000">
                <a:srgbClr val="00674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37314820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p:cSld name="D. Arrow two third">
    <p:spTree>
      <p:nvGrpSpPr>
        <p:cNvPr id="1" name=""/>
        <p:cNvGrpSpPr/>
        <p:nvPr/>
      </p:nvGrpSpPr>
      <p:grpSpPr>
        <a:xfrm>
          <a:off x="0" y="0"/>
          <a:ext cx="0" cy="0"/>
          <a:chOff x="0" y="0"/>
          <a:chExt cx="0" cy="0"/>
        </a:xfrm>
      </p:grpSpPr>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9"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3114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p:cSld name="D. Green arrow two third">
    <p:spTree>
      <p:nvGrpSpPr>
        <p:cNvPr id="1" name=""/>
        <p:cNvGrpSpPr/>
        <p:nvPr/>
      </p:nvGrpSpPr>
      <p:grpSpPr>
        <a:xfrm>
          <a:off x="0" y="0"/>
          <a:ext cx="0" cy="0"/>
          <a:chOff x="0" y="0"/>
          <a:chExt cx="0" cy="0"/>
        </a:xfrm>
      </p:grpSpPr>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006747">
                  <a:shade val="30000"/>
                  <a:satMod val="115000"/>
                </a:srgbClr>
              </a:gs>
              <a:gs pos="50000">
                <a:srgbClr val="006747">
                  <a:shade val="67500"/>
                  <a:satMod val="115000"/>
                </a:srgbClr>
              </a:gs>
              <a:gs pos="100000">
                <a:srgbClr val="006747">
                  <a:shade val="100000"/>
                  <a:satMod val="115000"/>
                </a:srgb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8" name="TextBox 1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6521330" y="3355481"/>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2376594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p:cSld name="D. Big statement green">
    <p:spTree>
      <p:nvGrpSpPr>
        <p:cNvPr id="1" name=""/>
        <p:cNvGrpSpPr/>
        <p:nvPr/>
      </p:nvGrpSpPr>
      <p:grpSpPr>
        <a:xfrm>
          <a:off x="0" y="0"/>
          <a:ext cx="0" cy="0"/>
          <a:chOff x="0" y="0"/>
          <a:chExt cx="0" cy="0"/>
        </a:xfrm>
      </p:grpSpPr>
      <p:sp>
        <p:nvSpPr>
          <p:cNvPr id="10" name="TextBox 9"/>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13138544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p:cSld name="D. Big statement ico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A9CE"/>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26789864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p:cSld name="D. Quot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6701116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211"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0A9CE"/>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6301762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p:cSld name="D. Special gray">
    <p:spTree>
      <p:nvGrpSpPr>
        <p:cNvPr id="1" name=""/>
        <p:cNvGrpSpPr/>
        <p:nvPr/>
      </p:nvGrpSpPr>
      <p:grpSpPr>
        <a:xfrm>
          <a:off x="0" y="0"/>
          <a:ext cx="0" cy="0"/>
          <a:chOff x="0" y="0"/>
          <a:chExt cx="0" cy="0"/>
        </a:xfrm>
      </p:grpSpPr>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p:nvPr>
        </p:nvSpPr>
        <p:spPr>
          <a:xfrm>
            <a:off x="630000" y="622800"/>
            <a:ext cx="10933200" cy="332399"/>
          </a:xfrm>
        </p:spPr>
        <p:txBody>
          <a:bodyPr/>
          <a:lstStyle>
            <a:lvl1pPr>
              <a:defRPr>
                <a:solidFill>
                  <a:schemeClr val="bg1"/>
                </a:solidFill>
                <a:latin typeface="+mj-lt"/>
                <a:sym typeface="Trebuchet MS" panose="020B0603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0993332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p:cSld name="D. Table of contents">
    <p:spTree>
      <p:nvGrpSpPr>
        <p:cNvPr id="1" name=""/>
        <p:cNvGrpSpPr/>
        <p:nvPr/>
      </p:nvGrpSpPr>
      <p:grpSpPr>
        <a:xfrm>
          <a:off x="0" y="0"/>
          <a:ext cx="0" cy="0"/>
          <a:chOff x="0" y="0"/>
          <a:chExt cx="0" cy="0"/>
        </a:xfrm>
      </p:grpSpPr>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7"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extBox 19"/>
          <p:cNvSpPr txBox="1"/>
          <p:nvPr/>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00A9CE"/>
                </a:solidFill>
                <a:latin typeface="+mn-lt"/>
                <a:sym typeface="Trebuchet MS" panose="020B0603020202020204" pitchFamily="34" charset="0"/>
              </a:rPr>
              <a:t>Table of contents</a:t>
            </a:r>
          </a:p>
        </p:txBody>
      </p:sp>
      <p:sp>
        <p:nvSpPr>
          <p:cNvPr id="19" name="TextBox 18"/>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335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dirty="0">
                <a:latin typeface="+mn-lt"/>
                <a:sym typeface="Trebuchet MS" panose="020B0603020202020204" pitchFamily="34" charset="0"/>
              </a:rPr>
              <a:t>The services and materials provided by Boston Consulting Group (BCG) are subject to BCG's Standard Terms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to update these materials after the date hereof, notwithstanding that such information may become outdated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inaccurate.</a:t>
            </a:r>
          </a:p>
          <a:p>
            <a:pPr indent="0">
              <a:lnSpc>
                <a:spcPct val="100000"/>
              </a:lnSpc>
            </a:pPr>
            <a:r>
              <a:rPr lang="en-US" sz="900" b="0" dirty="0">
                <a:latin typeface="+mn-lt"/>
                <a:sym typeface="Trebuchet MS" panose="020B0603020202020204" pitchFamily="34" charset="0"/>
              </a:rPr>
              <a:t> </a:t>
            </a:r>
          </a:p>
          <a:p>
            <a:pPr indent="0">
              <a:lnSpc>
                <a:spcPct val="100000"/>
              </a:lnSpc>
            </a:pPr>
            <a:r>
              <a:rPr lang="en-US" sz="900"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of this document shall be deemed agreement with and consideration for the foregoing.</a:t>
            </a:r>
          </a:p>
          <a:p>
            <a:pPr indent="0">
              <a:lnSpc>
                <a:spcPct val="100000"/>
              </a:lnSpc>
            </a:pPr>
            <a:endParaRPr lang="en-US" sz="900" b="0" dirty="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latin typeface="+mn-lt"/>
                <a:sym typeface="Trebuchet MS" panose="020B0603020202020204" pitchFamily="34" charset="0"/>
              </a:rPr>
              <a:t>BCG does not provide fairness opinions or valuations of market transactions, and these materials should not be relied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solidFill>
                  <a:srgbClr val="004386"/>
                </a:soli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9685821" y="6405036"/>
            <a:ext cx="1482051" cy="153888"/>
          </a:xfrm>
          <a:prstGeom prst="rect">
            <a:avLst/>
          </a:prstGeom>
        </p:spPr>
        <p:txBody>
          <a:bodyPr/>
          <a:lstStyle>
            <a:lvl1pPr>
              <a:defRPr>
                <a:latin typeface="+mn-lt"/>
                <a:sym typeface="Trebuchet MS" panose="020B0603020202020204" pitchFamily="34" charset="0"/>
              </a:defRPr>
            </a:lvl1pPr>
          </a:lstStyle>
          <a:p>
            <a:fld id="{7BB256F3-0D49-4003-A2E3-BF709DF0B7B0}" type="datetimeFigureOut">
              <a:rPr lang="en-GB" smtClean="0"/>
              <a:t>06/04/2023</a:t>
            </a:fld>
            <a:endParaRPr lang="en-GB"/>
          </a:p>
        </p:txBody>
      </p:sp>
    </p:spTree>
    <p:extLst>
      <p:ext uri="{BB962C8B-B14F-4D97-AF65-F5344CB8AC3E}">
        <p14:creationId xmlns:p14="http://schemas.microsoft.com/office/powerpoint/2010/main" val="20272658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D. Green left arrow">
    <p:spTree>
      <p:nvGrpSpPr>
        <p:cNvPr id="1" name=""/>
        <p:cNvGrpSpPr/>
        <p:nvPr/>
      </p:nvGrpSpPr>
      <p:grpSpPr>
        <a:xfrm>
          <a:off x="0" y="0"/>
          <a:ext cx="0" cy="0"/>
          <a:chOff x="0" y="0"/>
          <a:chExt cx="0" cy="0"/>
        </a:xfrm>
      </p:grpSpPr>
      <p:sp>
        <p:nvSpPr>
          <p:cNvPr id="10" name="Freeform 14"/>
          <p:cNvSpPr/>
          <p:nvPr/>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006747">
                  <a:shade val="30000"/>
                  <a:satMod val="115000"/>
                </a:srgbClr>
              </a:gs>
              <a:gs pos="50000">
                <a:srgbClr val="006747">
                  <a:shade val="67500"/>
                  <a:satMod val="115000"/>
                </a:srgbClr>
              </a:gs>
              <a:gs pos="100000">
                <a:srgbClr val="00674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defRPr>
            </a:lvl1pPr>
          </a:lstStyle>
          <a:p>
            <a:r>
              <a:rPr lang="en-US" dirty="0"/>
              <a:t>Click to add title</a:t>
            </a:r>
          </a:p>
        </p:txBody>
      </p:sp>
      <p:sp>
        <p:nvSpPr>
          <p:cNvPr id="16" name="TextBox 1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20537142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D. End">
    <p:spTree>
      <p:nvGrpSpPr>
        <p:cNvPr id="1" name=""/>
        <p:cNvGrpSpPr/>
        <p:nvPr/>
      </p:nvGrpSpPr>
      <p:grpSpPr>
        <a:xfrm>
          <a:off x="0" y="0"/>
          <a:ext cx="0" cy="0"/>
          <a:chOff x="0" y="0"/>
          <a:chExt cx="0" cy="0"/>
        </a:xfrm>
      </p:grpSpPr>
      <p:pic>
        <p:nvPicPr>
          <p:cNvPr id="10" name="TitleAndEndImages"/>
          <p:cNvPicPr>
            <a:picLocks noChangeAspect="1"/>
          </p:cNvPicPr>
          <p:nvPr>
            <p:custDataLst>
              <p:tags r:id="rId2"/>
            </p:custDataLst>
          </p:nvPr>
        </p:nvPicPr>
        <p:blipFill rotWithShape="1">
          <a:blip r:embed="rId5" cstate="screen">
            <a:extLst>
              <a:ext uri="{28A0092B-C50C-407E-A947-70E740481C1C}">
                <a14:useLocalDpi xmlns:a14="http://schemas.microsoft.com/office/drawing/2010/main"/>
              </a:ext>
            </a:extLst>
          </a:blip>
          <a:srcRect b="-253"/>
          <a:stretch/>
        </p:blipFill>
        <p:spPr>
          <a:xfrm flipH="1">
            <a:off x="11573" y="23150"/>
            <a:ext cx="12168851" cy="6863787"/>
          </a:xfrm>
          <a:prstGeom prst="rect">
            <a:avLst/>
          </a:prstGeom>
        </p:spPr>
      </p:pic>
      <p:graphicFrame>
        <p:nvGraphicFramePr>
          <p:cNvPr id="2" name="Object 1" hidden="1"/>
          <p:cNvGraphicFramePr>
            <a:graphicFrameLocks noChangeAspect="1"/>
          </p:cNvGraphicFramePr>
          <p:nvPr>
            <p:custDataLst>
              <p:tags r:id="rId3"/>
            </p:custDataLst>
            <p:extLst>
              <p:ext uri="{D42A27DB-BD31-4B8C-83A1-F6EECF244321}">
                <p14:modId xmlns:p14="http://schemas.microsoft.com/office/powerpoint/2010/main" val="5460098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235" name="think-cell Slide" r:id="rId6" imgW="384" imgH="384" progId="TCLayout.ActiveDocument.1">
                  <p:embed/>
                </p:oleObj>
              </mc:Choice>
              <mc:Fallback>
                <p:oleObj name="think-cell Slide" r:id="rId6" imgW="384" imgH="384"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bwMode="black">
          <a:xfrm>
            <a:off x="630936" y="626200"/>
            <a:ext cx="8125200" cy="5529600"/>
          </a:xfrm>
          <a:prstGeom prst="rect">
            <a:avLst/>
          </a:prstGeom>
          <a:gradFill flip="none" rotWithShape="1">
            <a:gsLst>
              <a:gs pos="0">
                <a:schemeClr val="bg1">
                  <a:lumMod val="65000"/>
                  <a:alpha val="50000"/>
                </a:schemeClr>
              </a:gs>
              <a:gs pos="100000">
                <a:schemeClr val="bg1"/>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pic>
        <p:nvPicPr>
          <p:cNvPr id="9" name="Picture 8"/>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095998" y="925992"/>
            <a:ext cx="2321626" cy="1432407"/>
          </a:xfrm>
          <a:prstGeom prst="rect">
            <a:avLst/>
          </a:prstGeom>
        </p:spPr>
      </p:pic>
      <p:sp>
        <p:nvSpPr>
          <p:cNvPr id="5" name="Text Placeholder 4"/>
          <p:cNvSpPr>
            <a:spLocks noGrp="1"/>
          </p:cNvSpPr>
          <p:nvPr>
            <p:ph type="body" sz="quarter" idx="10" hasCustomPrompt="1"/>
          </p:nvPr>
        </p:nvSpPr>
        <p:spPr>
          <a:xfrm>
            <a:off x="1844675" y="2103438"/>
            <a:ext cx="4251325" cy="1843087"/>
          </a:xfrm>
        </p:spPr>
        <p:txBody>
          <a:bodyPr/>
          <a:lstStyle>
            <a:lvl1pPr>
              <a:defRPr sz="3600" b="1">
                <a:solidFill>
                  <a:schemeClr val="tx1">
                    <a:lumMod val="50000"/>
                  </a:schemeClr>
                </a:solidFill>
              </a:defRPr>
            </a:lvl1pPr>
          </a:lstStyle>
          <a:p>
            <a:pPr lvl="0"/>
            <a:r>
              <a:rPr lang="en-US" dirty="0"/>
              <a:t>Title</a:t>
            </a:r>
            <a:endParaRPr lang="en-GB" dirty="0"/>
          </a:p>
        </p:txBody>
      </p:sp>
      <p:sp>
        <p:nvSpPr>
          <p:cNvPr id="11" name="Rectangle 10"/>
          <p:cNvSpPr/>
          <p:nvPr userDrawn="1"/>
        </p:nvSpPr>
        <p:spPr>
          <a:xfrm>
            <a:off x="1844675" y="4762043"/>
            <a:ext cx="6261357" cy="1323439"/>
          </a:xfrm>
          <a:prstGeom prst="rect">
            <a:avLst/>
          </a:prstGeom>
        </p:spPr>
        <p:txBody>
          <a:bodyPr wrap="square">
            <a:spAutoFit/>
          </a:bodyPr>
          <a:lstStyle/>
          <a:p>
            <a:pPr marL="0" indent="0" algn="l">
              <a:buFont typeface="Trebuchet MS" panose="020B0603020202020204" pitchFamily="34" charset="0"/>
              <a:buNone/>
            </a:pPr>
            <a:r>
              <a:rPr lang="en-GB" sz="1600" dirty="0">
                <a:solidFill>
                  <a:srgbClr val="37373A"/>
                </a:solidFill>
              </a:rPr>
              <a:t>Guy’s and St </a:t>
            </a:r>
            <a:r>
              <a:rPr lang="en-GB" sz="1600" dirty="0" err="1">
                <a:solidFill>
                  <a:srgbClr val="37373A"/>
                </a:solidFill>
              </a:rPr>
              <a:t>Thomas’</a:t>
            </a:r>
            <a:r>
              <a:rPr lang="en-GB" sz="1600" dirty="0">
                <a:solidFill>
                  <a:srgbClr val="37373A"/>
                </a:solidFill>
              </a:rPr>
              <a:t> NHS Foundation Trust</a:t>
            </a:r>
          </a:p>
          <a:p>
            <a:pPr marL="0" indent="0" algn="l">
              <a:buFont typeface="Trebuchet MS" panose="020B0603020202020204" pitchFamily="34" charset="0"/>
              <a:buNone/>
            </a:pPr>
            <a:r>
              <a:rPr lang="en-GB" sz="1600" dirty="0">
                <a:solidFill>
                  <a:srgbClr val="37373A"/>
                </a:solidFill>
              </a:rPr>
              <a:t>King’s College Hospital NHS Foundation Trust</a:t>
            </a:r>
          </a:p>
          <a:p>
            <a:pPr marL="0" indent="0" algn="l">
              <a:buFont typeface="Trebuchet MS" panose="020B0603020202020204" pitchFamily="34" charset="0"/>
              <a:buNone/>
            </a:pPr>
            <a:r>
              <a:rPr lang="en-GB" sz="1600" dirty="0">
                <a:solidFill>
                  <a:srgbClr val="37373A"/>
                </a:solidFill>
              </a:rPr>
              <a:t>St George’s University Hospitals NHS Foundation Trust</a:t>
            </a:r>
          </a:p>
          <a:p>
            <a:pPr marL="0" indent="0" algn="l">
              <a:buFont typeface="Trebuchet MS" panose="020B0603020202020204" pitchFamily="34" charset="0"/>
              <a:buNone/>
            </a:pPr>
            <a:r>
              <a:rPr lang="en-GB" sz="1600" dirty="0">
                <a:solidFill>
                  <a:srgbClr val="37373A"/>
                </a:solidFill>
              </a:rPr>
              <a:t>Our Healthier South East London ICS</a:t>
            </a:r>
          </a:p>
          <a:p>
            <a:pPr marL="0" indent="0" algn="l">
              <a:buFont typeface="Trebuchet MS" panose="020B0603020202020204" pitchFamily="34" charset="0"/>
              <a:buNone/>
            </a:pPr>
            <a:r>
              <a:rPr lang="en-GB" sz="1600" dirty="0">
                <a:solidFill>
                  <a:srgbClr val="37373A"/>
                </a:solidFill>
              </a:rPr>
              <a:t>South West London Health and Care Partnership</a:t>
            </a:r>
            <a:r>
              <a:rPr lang="en-GB" sz="1600" baseline="0" dirty="0">
                <a:solidFill>
                  <a:srgbClr val="37373A"/>
                </a:solidFill>
              </a:rPr>
              <a:t> ICS</a:t>
            </a:r>
            <a:endParaRPr lang="en-GB" sz="1600" dirty="0">
              <a:solidFill>
                <a:srgbClr val="37373A"/>
              </a:solidFill>
            </a:endParaRPr>
          </a:p>
        </p:txBody>
      </p:sp>
    </p:spTree>
    <p:extLst>
      <p:ext uri="{BB962C8B-B14F-4D97-AF65-F5344CB8AC3E}">
        <p14:creationId xmlns:p14="http://schemas.microsoft.com/office/powerpoint/2010/main" val="19706199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pSp>
        <p:nvGrpSpPr>
          <p:cNvPr id="144" name="Group 143"/>
          <p:cNvGrpSpPr/>
          <p:nvPr/>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146" name="Baselines / anchors"/>
            <p:cNvGrpSpPr/>
            <p:nvPr/>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151" name="Five column measure"/>
            <p:cNvGrpSpPr/>
            <p:nvPr/>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153" name="Footnote example"/>
            <p:cNvSpPr txBox="1"/>
            <p:nvPr/>
          </p:nvSpPr>
          <p:spPr>
            <a:xfrm>
              <a:off x="630000" y="6282941"/>
              <a:ext cx="9030914" cy="276999"/>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a:t>
              </a:r>
            </a:p>
          </p:txBody>
        </p:sp>
      </p:grpSp>
    </p:spTree>
    <p:extLst>
      <p:ext uri="{BB962C8B-B14F-4D97-AF65-F5344CB8AC3E}">
        <p14:creationId xmlns:p14="http://schemas.microsoft.com/office/powerpoint/2010/main" val="3163647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p:cSld name="Agenda Two-Third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525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p:nvPicPr>
        <p:blipFill rotWithShape="1">
          <a:blip r:embed="rId6"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3" name="Rectangle 12"/>
          <p:cNvSpPr/>
          <p:nvPr/>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TextBox 16"/>
          <p:cNvSpPr txBox="1"/>
          <p:nvPr/>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a:solidFill>
                  <a:schemeClr val="bg1"/>
                </a:solidFill>
              </a:rPr>
              <a:t>Agenda</a:t>
            </a:r>
          </a:p>
        </p:txBody>
      </p:sp>
    </p:spTree>
    <p:extLst>
      <p:ext uri="{BB962C8B-B14F-4D97-AF65-F5344CB8AC3E}">
        <p14:creationId xmlns:p14="http://schemas.microsoft.com/office/powerpoint/2010/main" val="27058635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p:cSld name="Agenda D. Section Header Overvie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628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TextBox 10"/>
          <p:cNvSpPr txBox="1"/>
          <p:nvPr/>
        </p:nvSpPr>
        <p:spPr>
          <a:xfrm>
            <a:off x="630000" y="907198"/>
            <a:ext cx="3448800" cy="3488400"/>
          </a:xfrm>
          <a:prstGeom prst="rect">
            <a:avLst/>
          </a:prstGeom>
          <a:noFill/>
          <a:ln>
            <a:solidFill>
              <a:srgbClr val="00A9CE"/>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endParaRPr>
          </a:p>
        </p:txBody>
      </p:sp>
      <p:sp>
        <p:nvSpPr>
          <p:cNvPr id="9" name="TextBox 1"/>
          <p:cNvSpPr txBox="1"/>
          <p:nvPr/>
        </p:nvSpPr>
        <p:spPr>
          <a:xfrm>
            <a:off x="1109949" y="1115416"/>
            <a:ext cx="2488182" cy="896399"/>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solidFill>
                  <a:srgbClr val="00A9CE"/>
                </a:solidFill>
              </a:rPr>
              <a:t>Agenda</a:t>
            </a:r>
          </a:p>
        </p:txBody>
      </p:sp>
    </p:spTree>
    <p:extLst>
      <p:ext uri="{BB962C8B-B14F-4D97-AF65-F5344CB8AC3E}">
        <p14:creationId xmlns:p14="http://schemas.microsoft.com/office/powerpoint/2010/main" val="41878717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p:cSld name="Agenda D. Full Width Overvie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7307"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itle 1"/>
          <p:cNvSpPr txBox="1">
            <a:spLocks/>
          </p:cNvSpPr>
          <p:nvPr/>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rgbClr val="00A9CE"/>
                </a:solidFill>
              </a:rPr>
              <a:t>Agenda</a:t>
            </a:r>
          </a:p>
        </p:txBody>
      </p:sp>
      <p:cxnSp>
        <p:nvCxnSpPr>
          <p:cNvPr id="9" name="Straight Connector 8"/>
          <p:cNvCxnSpPr/>
          <p:nvPr/>
        </p:nvCxnSpPr>
        <p:spPr bwMode="white">
          <a:xfrm>
            <a:off x="618898" y="1206000"/>
            <a:ext cx="11576304" cy="0"/>
          </a:xfrm>
          <a:prstGeom prst="line">
            <a:avLst/>
          </a:prstGeom>
          <a:ln w="9525" cmpd="sng">
            <a:solidFill>
              <a:srgbClr val="00A9CE"/>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1112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p:cSld name="Agenda D. Two-Third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833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p:nvPicPr>
        <p:blipFill rotWithShape="1">
          <a:blip r:embed="rId6"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6" name="Rectangle 25"/>
          <p:cNvSpPr/>
          <p:nvPr/>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8" name="TextBox 2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0" name="TextBox 9"/>
          <p:cNvSpPr txBox="1"/>
          <p:nvPr/>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rPr>
              <a:t>Agenda</a:t>
            </a:r>
          </a:p>
        </p:txBody>
      </p:sp>
    </p:spTree>
    <p:extLst>
      <p:ext uri="{BB962C8B-B14F-4D97-AF65-F5344CB8AC3E}">
        <p14:creationId xmlns:p14="http://schemas.microsoft.com/office/powerpoint/2010/main" val="19213975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0379" name="think-cell Slide" r:id="rId6" imgW="384" imgH="384" progId="TCLayout.ActiveDocument.1">
                  <p:embed/>
                </p:oleObj>
              </mc:Choice>
              <mc:Fallback>
                <p:oleObj name="think-cell Slide" r:id="rId6" imgW="384" imgH="384"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3000"/>
              </a:lnSpc>
              <a:spcBef>
                <a:spcPct val="0"/>
              </a:spcBef>
              <a:spcAft>
                <a:spcPct val="0"/>
              </a:spcAft>
            </a:pPr>
            <a:endParaRPr lang="en-US" sz="5400" dirty="0">
              <a:solidFill>
                <a:srgbClr val="FFFFFF"/>
              </a:solidFill>
              <a:sym typeface="Trebuchet MS" panose="020B0603020202020204" pitchFamily="34" charset="0"/>
            </a:endParaRPr>
          </a:p>
        </p:txBody>
      </p:sp>
      <p:sp>
        <p:nvSpPr>
          <p:cNvPr id="14" name="Rectangle 13"/>
          <p:cNvSpPr/>
          <p:nvPr/>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1731" t="8741" r="102" b="27"/>
          <a:stretch/>
        </p:blipFill>
        <p:spPr>
          <a:xfrm rot="16200000" flipH="1">
            <a:off x="8471921" y="1973272"/>
            <a:ext cx="580573" cy="6858000"/>
          </a:xfrm>
          <a:prstGeom prst="rect">
            <a:avLst/>
          </a:prstGeom>
        </p:spPr>
      </p:pic>
      <p:pic>
        <p:nvPicPr>
          <p:cNvPr id="15" name="TitleAndEndImages"/>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flipH="1">
            <a:off x="-52253" y="-112364"/>
            <a:ext cx="12243461" cy="5443664"/>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Logo</a:t>
            </a:r>
          </a:p>
        </p:txBody>
      </p:sp>
      <p:sp>
        <p:nvSpPr>
          <p:cNvPr id="21" name="Rectangle 20"/>
          <p:cNvSpPr/>
          <p:nvPr/>
        </p:nvSpPr>
        <p:spPr bwMode="black">
          <a:xfrm>
            <a:off x="630936" y="626200"/>
            <a:ext cx="8125200" cy="5529600"/>
          </a:xfrm>
          <a:prstGeom prst="rect">
            <a:avLst/>
          </a:prstGeom>
          <a:solidFill>
            <a:srgbClr val="005EB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solidFill>
                <a:prstClr val="white"/>
              </a:solidFill>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rgbClr val="37373A"/>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baseline="0">
                <a:solidFill>
                  <a:srgbClr val="37373A"/>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2"/>
            <a:ext cx="686880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dirty="0"/>
              <a:t>Title in Title Case</a:t>
            </a:r>
          </a:p>
        </p:txBody>
      </p:sp>
      <p:pic>
        <p:nvPicPr>
          <p:cNvPr id="5" name="Picture 4"/>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6606792" y="755350"/>
            <a:ext cx="1764384" cy="1162974"/>
          </a:xfrm>
          <a:prstGeom prst="rect">
            <a:avLst/>
          </a:prstGeom>
        </p:spPr>
      </p:pic>
      <p:sp>
        <p:nvSpPr>
          <p:cNvPr id="6" name="Rectangle 5"/>
          <p:cNvSpPr/>
          <p:nvPr userDrawn="1"/>
        </p:nvSpPr>
        <p:spPr>
          <a:xfrm>
            <a:off x="7155402" y="5331300"/>
            <a:ext cx="1890944" cy="1344708"/>
          </a:xfrm>
          <a:prstGeom prst="rect">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FFFFFF"/>
              </a:solidFill>
            </a:endParaRPr>
          </a:p>
        </p:txBody>
      </p:sp>
    </p:spTree>
    <p:extLst>
      <p:ext uri="{BB962C8B-B14F-4D97-AF65-F5344CB8AC3E}">
        <p14:creationId xmlns:p14="http://schemas.microsoft.com/office/powerpoint/2010/main" val="12591063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EB8"/>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5150365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solidFill>
                  <a:srgbClr val="005EB8"/>
                </a:solidFill>
              </a:defRPr>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vl1pPr>
            <a:lvl2pPr>
              <a:lnSpc>
                <a:spcPct val="100000"/>
              </a:lnSpc>
              <a:spcBef>
                <a:spcPts val="0"/>
              </a:spcBef>
              <a:spcAft>
                <a:spcPts val="0"/>
              </a:spcAft>
              <a:buClr>
                <a:srgbClr val="005EB8"/>
              </a:buClr>
              <a:defRPr sz="2000"/>
            </a:lvl2pPr>
            <a:lvl3pPr>
              <a:lnSpc>
                <a:spcPct val="100000"/>
              </a:lnSpc>
              <a:spcBef>
                <a:spcPts val="0"/>
              </a:spcBef>
              <a:spcAft>
                <a:spcPts val="0"/>
              </a:spcAft>
              <a:buClr>
                <a:srgbClr val="005EB8"/>
              </a:buClr>
              <a:defRPr sz="2000"/>
            </a:lvl3pPr>
            <a:lvl4pPr>
              <a:lnSpc>
                <a:spcPct val="100000"/>
              </a:lnSpc>
              <a:spcBef>
                <a:spcPts val="0"/>
              </a:spcBef>
              <a:spcAft>
                <a:spcPts val="0"/>
              </a:spcAft>
              <a:defRPr sz="2400">
                <a:solidFill>
                  <a:srgbClr val="005EB8"/>
                </a:solidFill>
              </a:defRPr>
            </a:lvl4pPr>
            <a:lvl5pPr>
              <a:lnSpc>
                <a:spcPct val="100000"/>
              </a:lnSpc>
              <a:spcBef>
                <a:spcPts val="0"/>
              </a:spcBef>
              <a:spcAft>
                <a:spcPts val="0"/>
              </a:spcAft>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23486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p:cSld name="Gray slice heading">
    <p:spTree>
      <p:nvGrpSpPr>
        <p:cNvPr id="1" name=""/>
        <p:cNvGrpSpPr/>
        <p:nvPr/>
      </p:nvGrpSpPr>
      <p:grpSpPr>
        <a:xfrm>
          <a:off x="0" y="0"/>
          <a:ext cx="0" cy="0"/>
          <a:chOff x="0" y="0"/>
          <a:chExt cx="0" cy="0"/>
        </a:xfrm>
      </p:grpSpPr>
      <p:sp>
        <p:nvSpPr>
          <p:cNvPr id="8" name="Rectangle 7"/>
          <p:cNvSpPr/>
          <p:nvPr/>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1000"/>
              </a:spcAft>
            </a:pPr>
            <a:endParaRPr lang="en-US" sz="1200" dirty="0">
              <a:solidFill>
                <a:prstClr val="white"/>
              </a:solidFill>
            </a:endParaRPr>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rgbClr val="005EB8"/>
                </a:solidFill>
                <a:latin typeface="+mj-lt"/>
              </a:defRPr>
            </a:lvl1pPr>
          </a:lstStyle>
          <a:p>
            <a:r>
              <a:rPr lang="en-US" dirty="0"/>
              <a:t>Click to add title</a:t>
            </a:r>
          </a:p>
        </p:txBody>
      </p:sp>
    </p:spTree>
    <p:extLst>
      <p:ext uri="{BB962C8B-B14F-4D97-AF65-F5344CB8AC3E}">
        <p14:creationId xmlns:p14="http://schemas.microsoft.com/office/powerpoint/2010/main" val="11257322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Gray slice heading">
    <p:spTree>
      <p:nvGrpSpPr>
        <p:cNvPr id="1" name=""/>
        <p:cNvGrpSpPr/>
        <p:nvPr/>
      </p:nvGrpSpPr>
      <p:grpSpPr>
        <a:xfrm>
          <a:off x="0" y="0"/>
          <a:ext cx="0" cy="0"/>
          <a:chOff x="0" y="0"/>
          <a:chExt cx="0" cy="0"/>
        </a:xfrm>
      </p:grpSpPr>
      <p:sp>
        <p:nvSpPr>
          <p:cNvPr id="8" name="Rectangle 7"/>
          <p:cNvSpPr/>
          <p:nvPr/>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ndParaRPr>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rgbClr val="005EB8"/>
                </a:solidFill>
                <a:latin typeface="+mj-lt"/>
              </a:defRPr>
            </a:lvl1pPr>
          </a:lstStyle>
          <a:p>
            <a:r>
              <a:rPr lang="en-US" dirty="0"/>
              <a:t>Click to add title</a:t>
            </a:r>
          </a:p>
        </p:txBody>
      </p:sp>
    </p:spTree>
    <p:extLst>
      <p:ext uri="{BB962C8B-B14F-4D97-AF65-F5344CB8AC3E}">
        <p14:creationId xmlns:p14="http://schemas.microsoft.com/office/powerpoint/2010/main" val="1643360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D. Arrow one third">
    <p:spTree>
      <p:nvGrpSpPr>
        <p:cNvPr id="1" name=""/>
        <p:cNvGrpSpPr/>
        <p:nvPr/>
      </p:nvGrpSpPr>
      <p:grpSpPr>
        <a:xfrm>
          <a:off x="0" y="0"/>
          <a:ext cx="0" cy="0"/>
          <a:chOff x="0" y="0"/>
          <a:chExt cx="0" cy="0"/>
        </a:xfrm>
      </p:grpSpPr>
      <p:sp>
        <p:nvSpPr>
          <p:cNvPr id="9" name="TextBox 8"/>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17"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9" name="Pentagon 3"/>
          <p:cNvSpPr/>
          <p:nvPr/>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006747"/>
                </a:solidFill>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840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p:cSld name="Section header box">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59" name="Rectangle 58"/>
          <p:cNvSpPr/>
          <p:nvPr/>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25969721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p:cSld name="Section header line">
    <p:spTree>
      <p:nvGrpSpPr>
        <p:cNvPr id="1" name=""/>
        <p:cNvGrpSpPr/>
        <p:nvPr/>
      </p:nvGrpSpPr>
      <p:grpSpPr>
        <a:xfrm>
          <a:off x="0" y="0"/>
          <a:ext cx="0" cy="0"/>
          <a:chOff x="0" y="0"/>
          <a:chExt cx="0" cy="0"/>
        </a:xfrm>
      </p:grpSpPr>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sym typeface="Trebuchet MS" panose="020B0603020202020204" pitchFamily="34" charset="0"/>
              </a:defRPr>
            </a:lvl1pPr>
          </a:lstStyle>
          <a:p>
            <a:r>
              <a:rPr lang="en-US" dirty="0"/>
              <a:t>Click to add big statement text</a:t>
            </a:r>
          </a:p>
        </p:txBody>
      </p:sp>
      <p:cxnSp>
        <p:nvCxnSpPr>
          <p:cNvPr id="148" name="Straight Connector 147"/>
          <p:cNvCxnSpPr/>
          <p:nvPr/>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40913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p:cSld name="White one thir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20" name="TextBox 19"/>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6" name="Rectangle 25"/>
          <p:cNvSpPr/>
          <p:nvPr/>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rgbClr val="005EB8"/>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433295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p:cSld name="Green highlight">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3" name="Rectangle 12"/>
          <p:cNvSpPr/>
          <p:nvPr/>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7" name="TextBox 16"/>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EB8"/>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41846997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p:cSld name="Green one thir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dirty="0"/>
              <a:t>Click to add title</a:t>
            </a:r>
          </a:p>
        </p:txBody>
      </p:sp>
      <p:sp>
        <p:nvSpPr>
          <p:cNvPr id="13" name="Rectangle 12"/>
          <p:cNvSpPr/>
          <p:nvPr/>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25405214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p:cSld name="Green half">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2" name="Rectangle 11"/>
          <p:cNvSpPr/>
          <p:nvPr/>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8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7808961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p:cSld name="Green two thir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0" name="Rectangle 9"/>
          <p:cNvSpPr/>
          <p:nvPr/>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edit title</a:t>
            </a:r>
          </a:p>
        </p:txBody>
      </p:sp>
      <p:sp>
        <p:nvSpPr>
          <p:cNvPr id="13" name="TextBox 12"/>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8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2908469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p:cSld name="Left arrow">
    <p:spTree>
      <p:nvGrpSpPr>
        <p:cNvPr id="1" name=""/>
        <p:cNvGrpSpPr/>
        <p:nvPr/>
      </p:nvGrpSpPr>
      <p:grpSpPr>
        <a:xfrm>
          <a:off x="0" y="0"/>
          <a:ext cx="0" cy="0"/>
          <a:chOff x="0" y="0"/>
          <a:chExt cx="0" cy="0"/>
        </a:xfrm>
      </p:grpSpPr>
      <p:sp>
        <p:nvSpPr>
          <p:cNvPr id="16" name="Freeform 14"/>
          <p:cNvSpPr/>
          <p:nvPr/>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9"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2" name="TextBox 11"/>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pic>
        <p:nvPicPr>
          <p:cNvPr id="9"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1" name="Title 2"/>
          <p:cNvSpPr txBox="1">
            <a:spLocks/>
          </p:cNvSpPr>
          <p:nvPr/>
        </p:nvSpPr>
        <p:spPr>
          <a:xfrm>
            <a:off x="653804" y="2773154"/>
            <a:ext cx="2478638" cy="1314311"/>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3200" b="0" kern="1200" cap="none" spc="0" baseline="0">
                <a:ln>
                  <a:noFill/>
                </a:ln>
                <a:solidFill>
                  <a:srgbClr val="005EB8"/>
                </a:solidFill>
                <a:effectLst/>
                <a:latin typeface="+mj-lt"/>
                <a:ea typeface="+mj-ea"/>
                <a:cs typeface="+mj-cs"/>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6660977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p:cSld name="Green left arrow">
    <p:spTree>
      <p:nvGrpSpPr>
        <p:cNvPr id="1" name=""/>
        <p:cNvGrpSpPr/>
        <p:nvPr/>
      </p:nvGrpSpPr>
      <p:grpSpPr>
        <a:xfrm>
          <a:off x="0" y="0"/>
          <a:ext cx="0" cy="0"/>
          <a:chOff x="0" y="0"/>
          <a:chExt cx="0" cy="0"/>
        </a:xfrm>
      </p:grpSpPr>
      <p:sp>
        <p:nvSpPr>
          <p:cNvPr id="16" name="Freeform 14"/>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defRPr>
            </a:lvl1pPr>
          </a:lstStyle>
          <a:p>
            <a:r>
              <a:rPr lang="en-US" dirty="0"/>
              <a:t>Click to add title</a:t>
            </a: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044602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p:cSld name="Arrow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1403"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800" dirty="0">
              <a:solidFill>
                <a:prstClr val="white"/>
              </a:solidFill>
              <a:sym typeface="Trebuchet MS" panose="020B0603020202020204" pitchFamily="34" charset="0"/>
            </a:endParaRPr>
          </a:p>
        </p:txBody>
      </p:sp>
      <p:sp>
        <p:nvSpPr>
          <p:cNvPr id="12"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3" name="Pentagon 3"/>
          <p:cNvSpPr/>
          <p:nvPr/>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005EB8"/>
                </a:solidFill>
                <a:latin typeface="+mj-lt"/>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7432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D. Green arrow one third">
    <p:spTree>
      <p:nvGrpSpPr>
        <p:cNvPr id="1" name=""/>
        <p:cNvGrpSpPr/>
        <p:nvPr/>
      </p:nvGrpSpPr>
      <p:grpSpPr>
        <a:xfrm>
          <a:off x="0" y="0"/>
          <a:ext cx="0" cy="0"/>
          <a:chOff x="0" y="0"/>
          <a:chExt cx="0" cy="0"/>
        </a:xfrm>
      </p:grpSpPr>
      <p:sp>
        <p:nvSpPr>
          <p:cNvPr id="19" name="Pentagon 3"/>
          <p:cNvSpPr/>
          <p:nvPr/>
        </p:nvSpPr>
        <p:spPr bwMode="white">
          <a:xfrm>
            <a:off x="1" y="0"/>
            <a:ext cx="5426920" cy="6858000"/>
          </a:xfrm>
          <a:prstGeom prst="homePlate">
            <a:avLst>
              <a:gd name="adj" fmla="val 12939"/>
            </a:avLst>
          </a:prstGeom>
          <a:gradFill flip="none" rotWithShape="1">
            <a:gsLst>
              <a:gs pos="0">
                <a:srgbClr val="006747">
                  <a:shade val="30000"/>
                  <a:satMod val="115000"/>
                </a:srgbClr>
              </a:gs>
              <a:gs pos="50000">
                <a:srgbClr val="006747">
                  <a:shade val="67500"/>
                  <a:satMod val="115000"/>
                </a:srgbClr>
              </a:gs>
              <a:gs pos="100000">
                <a:srgbClr val="006747">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fld id="{7BB256F3-0D49-4003-A2E3-BF709DF0B7B0}" type="datetimeFigureOut">
              <a:rPr lang="en-GB" smtClean="0"/>
              <a:t>06/04/2023</a:t>
            </a:fld>
            <a:endParaRPr lang="en-GB"/>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128709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p:cSld name="Green arrow one third">
    <p:spTree>
      <p:nvGrpSpPr>
        <p:cNvPr id="1" name=""/>
        <p:cNvGrpSpPr/>
        <p:nvPr/>
      </p:nvGrpSpPr>
      <p:grpSpPr>
        <a:xfrm>
          <a:off x="0" y="0"/>
          <a:ext cx="0" cy="0"/>
          <a:chOff x="0" y="0"/>
          <a:chExt cx="0" cy="0"/>
        </a:xfrm>
      </p:grpSpPr>
      <p:sp>
        <p:nvSpPr>
          <p:cNvPr id="13" name="Pentagon 3"/>
          <p:cNvSpPr/>
          <p:nvPr/>
        </p:nvSpPr>
        <p:spPr bwMode="white">
          <a:xfrm>
            <a:off x="1" y="0"/>
            <a:ext cx="5426920" cy="6858000"/>
          </a:xfrm>
          <a:prstGeom prst="homePlate">
            <a:avLst>
              <a:gd name="adj" fmla="val 12939"/>
            </a:avLst>
          </a:pr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6" name="TextBox 15"/>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42151923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p:cSld name="Arrow half">
    <p:spTree>
      <p:nvGrpSpPr>
        <p:cNvPr id="1" name=""/>
        <p:cNvGrpSpPr/>
        <p:nvPr/>
      </p:nvGrpSpPr>
      <p:grpSpPr>
        <a:xfrm>
          <a:off x="0" y="0"/>
          <a:ext cx="0" cy="0"/>
          <a:chOff x="0" y="0"/>
          <a:chExt cx="0" cy="0"/>
        </a:xfrm>
      </p:grpSpPr>
      <p:sp>
        <p:nvSpPr>
          <p:cNvPr id="18"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14" name="Pentagon 8"/>
          <p:cNvSpPr/>
          <p:nvPr/>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EB8"/>
                </a:solidFill>
                <a:latin typeface="+mj-lt"/>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0931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p:cSld name="Green arrow half">
    <p:spTree>
      <p:nvGrpSpPr>
        <p:cNvPr id="1" name=""/>
        <p:cNvGrpSpPr/>
        <p:nvPr/>
      </p:nvGrpSpPr>
      <p:grpSpPr>
        <a:xfrm>
          <a:off x="0" y="0"/>
          <a:ext cx="0" cy="0"/>
          <a:chOff x="0" y="0"/>
          <a:chExt cx="0" cy="0"/>
        </a:xfrm>
      </p:grpSpPr>
      <p:sp>
        <p:nvSpPr>
          <p:cNvPr id="14" name="Pentagon 8"/>
          <p:cNvSpPr/>
          <p:nvPr/>
        </p:nvSpPr>
        <p:spPr bwMode="white">
          <a:xfrm>
            <a:off x="0" y="0"/>
            <a:ext cx="6363546" cy="6858000"/>
          </a:xfrm>
          <a:prstGeom prst="homePlate">
            <a:avLst>
              <a:gd name="adj" fmla="val 12939"/>
            </a:avLst>
          </a:pr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3" name="TextBox 12"/>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24277209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p:cSld name="Arrow two third">
    <p:spTree>
      <p:nvGrpSpPr>
        <p:cNvPr id="1" name=""/>
        <p:cNvGrpSpPr/>
        <p:nvPr/>
      </p:nvGrpSpPr>
      <p:grpSpPr>
        <a:xfrm>
          <a:off x="0" y="0"/>
          <a:ext cx="0" cy="0"/>
          <a:chOff x="0" y="0"/>
          <a:chExt cx="0" cy="0"/>
        </a:xfrm>
      </p:grpSpPr>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9"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EB8"/>
                </a:solidFill>
                <a:latin typeface="+mj-lt"/>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947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p:cSld name="Green arrow two third">
    <p:spTree>
      <p:nvGrpSpPr>
        <p:cNvPr id="1" name=""/>
        <p:cNvGrpSpPr/>
        <p:nvPr/>
      </p:nvGrpSpPr>
      <p:grpSpPr>
        <a:xfrm>
          <a:off x="0" y="0"/>
          <a:ext cx="0" cy="0"/>
          <a:chOff x="0" y="0"/>
          <a:chExt cx="0" cy="0"/>
        </a:xfrm>
      </p:grpSpPr>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8" name="TextBox 17"/>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19097321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p:cSld name="Agenda D. Table of Content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27"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7"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20" name="TextBox 19"/>
          <p:cNvSpPr txBox="1"/>
          <p:nvPr/>
        </p:nvSpPr>
        <p:spPr>
          <a:xfrm>
            <a:off x="630000" y="2577934"/>
            <a:ext cx="2819400" cy="1761764"/>
          </a:xfrm>
          <a:prstGeom prst="rect">
            <a:avLst/>
          </a:prstGeom>
          <a:noFill/>
        </p:spPr>
        <p:txBody>
          <a:bodyPr wrap="square" lIns="0" tIns="0" rIns="0" bIns="0" rtlCol="0" anchor="ctr">
            <a:spAutoFit/>
          </a:bodyPr>
          <a:lstStyle/>
          <a:p>
            <a:pPr>
              <a:lnSpc>
                <a:spcPct val="106000"/>
              </a:lnSpc>
              <a:spcAft>
                <a:spcPts val="700"/>
              </a:spcAft>
            </a:pPr>
            <a:r>
              <a:rPr lang="en-US" sz="5400" dirty="0">
                <a:solidFill>
                  <a:srgbClr val="005EB8"/>
                </a:solidFill>
                <a:sym typeface="Trebuchet MS" panose="020B0603020202020204" pitchFamily="34" charset="0"/>
              </a:rPr>
              <a:t>Table of contents</a:t>
            </a:r>
          </a:p>
        </p:txBody>
      </p:sp>
      <p:sp>
        <p:nvSpPr>
          <p:cNvPr id="19" name="TextBox 18"/>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pic>
        <p:nvPicPr>
          <p:cNvPr id="9"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888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p:cSld name="Big statement ico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5EB8"/>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38947359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451"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05EB8"/>
          </a:solidFill>
          <a:ln>
            <a:noFill/>
          </a:ln>
          <a:effectLst/>
        </p:spPr>
        <p:txBody>
          <a:bodyPr vert="horz" wrap="square" lIns="91440" tIns="45720" rIns="91440" bIns="45720" numCol="1" anchor="t" anchorCtr="0" compatLnSpc="1">
            <a:prstTxWarp prst="textNoShape">
              <a:avLst/>
            </a:prstTxWarp>
            <a:noAutofit/>
          </a:bodyPr>
          <a:lstStyle/>
          <a:p>
            <a:endParaRPr lang="en-US" dirty="0">
              <a:solidFill>
                <a:srgbClr val="575757"/>
              </a:solidFill>
              <a:sym typeface="Trebuchet MS" panose="020B0603020202020204" pitchFamily="34" charset="0"/>
            </a:endParaRPr>
          </a:p>
        </p:txBody>
      </p:sp>
    </p:spTree>
    <p:extLst>
      <p:ext uri="{BB962C8B-B14F-4D97-AF65-F5344CB8AC3E}">
        <p14:creationId xmlns:p14="http://schemas.microsoft.com/office/powerpoint/2010/main" val="11197705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r>
              <a:rPr lang="en-US" sz="900" dirty="0">
                <a:solidFill>
                  <a:srgbClr val="575757"/>
                </a:solidFill>
                <a:sym typeface="Trebuchet MS" panose="020B0603020202020204" pitchFamily="34" charset="0"/>
              </a:rPr>
              <a:t>The services and materials provided by Boston Consulting Group (BCG) are subject to BCG's Standard Terms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to update these materials after the date hereof, notwithstanding that such information may become outdated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or inaccurate.</a:t>
            </a:r>
          </a:p>
          <a:p>
            <a:r>
              <a:rPr lang="en-US" sz="900" dirty="0">
                <a:solidFill>
                  <a:srgbClr val="575757"/>
                </a:solidFill>
                <a:sym typeface="Trebuchet MS" panose="020B0603020202020204" pitchFamily="34" charset="0"/>
              </a:rPr>
              <a:t> </a:t>
            </a:r>
          </a:p>
          <a:p>
            <a:r>
              <a:rPr lang="en-US" sz="900" dirty="0">
                <a:solidFill>
                  <a:srgbClr val="575757"/>
                </a:solidFill>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endParaRPr lang="en-US" sz="900" dirty="0">
              <a:solidFill>
                <a:srgbClr val="575757"/>
              </a:solidFill>
              <a:sym typeface="Trebuchet MS" panose="020B0603020202020204" pitchFamily="34" charset="0"/>
            </a:endParaRPr>
          </a:p>
          <a:p>
            <a:pPr>
              <a:defRPr/>
            </a:pPr>
            <a:r>
              <a:rPr lang="en-US" sz="900" dirty="0">
                <a:solidFill>
                  <a:srgbClr val="575757"/>
                </a:solidFill>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rgbClr val="29BA74"/>
                    </a:gs>
                    <a:gs pos="2000">
                      <a:srgbClr val="197A56"/>
                    </a:gs>
                  </a:gsLst>
                  <a:lin ang="2700000" scaled="0"/>
                </a:gradFill>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14040332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9.xml><?xml version="1.0" encoding="utf-8"?>
<p:sldLayout xmlns:a="http://schemas.openxmlformats.org/drawingml/2006/main" xmlns:r="http://schemas.openxmlformats.org/officeDocument/2006/relationships" xmlns:p="http://schemas.openxmlformats.org/presentationml/2006/main" type="blank" preserve="1">
  <p:cSld name="End">
    <p:spTree>
      <p:nvGrpSpPr>
        <p:cNvPr id="1" name=""/>
        <p:cNvGrpSpPr/>
        <p:nvPr/>
      </p:nvGrpSpPr>
      <p:grpSpPr>
        <a:xfrm>
          <a:off x="0" y="0"/>
          <a:ext cx="0" cy="0"/>
          <a:chOff x="0" y="0"/>
          <a:chExt cx="0" cy="0"/>
        </a:xfrm>
      </p:grpSpPr>
      <p:pic>
        <p:nvPicPr>
          <p:cNvPr id="10" name="TitleAndEndImages"/>
          <p:cNvPicPr>
            <a:picLocks noChangeAspect="1"/>
          </p:cNvPicPr>
          <p:nvPr>
            <p:custDataLst>
              <p:tags r:id="rId2"/>
            </p:custDataLst>
          </p:nvPr>
        </p:nvPicPr>
        <p:blipFill rotWithShape="1">
          <a:blip r:embed="rId5" cstate="screen">
            <a:extLst>
              <a:ext uri="{28A0092B-C50C-407E-A947-70E740481C1C}">
                <a14:useLocalDpi xmlns:a14="http://schemas.microsoft.com/office/drawing/2010/main"/>
              </a:ext>
            </a:extLst>
          </a:blip>
          <a:srcRect b="-253"/>
          <a:stretch/>
        </p:blipFill>
        <p:spPr>
          <a:xfrm flipH="1">
            <a:off x="23148" y="0"/>
            <a:ext cx="12168851" cy="6863787"/>
          </a:xfrm>
          <a:prstGeom prst="rect">
            <a:avLst/>
          </a:prstGeom>
        </p:spPr>
      </p:pic>
      <p:graphicFrame>
        <p:nvGraphicFramePr>
          <p:cNvPr id="2" name="Object 1"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475" name="think-cell Slide" r:id="rId6" imgW="384" imgH="384" progId="TCLayout.ActiveDocument.1">
                  <p:embed/>
                </p:oleObj>
              </mc:Choice>
              <mc:Fallback>
                <p:oleObj name="think-cell Slide" r:id="rId6" imgW="384" imgH="384"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bwMode="black">
          <a:xfrm>
            <a:off x="714756" y="799819"/>
            <a:ext cx="8125200" cy="5529600"/>
          </a:xfrm>
          <a:prstGeom prst="rect">
            <a:avLst/>
          </a:pr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solidFill>
                <a:prstClr val="white"/>
              </a:solidFill>
              <a:sym typeface="Trebuchet MS" panose="020B0603020202020204" pitchFamily="34" charset="0"/>
            </a:endParaRPr>
          </a:p>
        </p:txBody>
      </p:sp>
      <p:sp>
        <p:nvSpPr>
          <p:cNvPr id="11" name="Title 6"/>
          <p:cNvSpPr txBox="1">
            <a:spLocks/>
          </p:cNvSpPr>
          <p:nvPr/>
        </p:nvSpPr>
        <p:spPr>
          <a:xfrm>
            <a:off x="1738639" y="2372372"/>
            <a:ext cx="6108996" cy="2119042"/>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solidFill>
                  <a:prstClr val="white"/>
                </a:solidFill>
                <a:sym typeface="Trebuchet MS" panose="020B0603020202020204" pitchFamily="34" charset="0"/>
              </a:rPr>
              <a:t>South London </a:t>
            </a:r>
            <a:r>
              <a:rPr lang="en-US" sz="5100" dirty="0" err="1">
                <a:solidFill>
                  <a:prstClr val="white"/>
                </a:solidFill>
                <a:sym typeface="Trebuchet MS" panose="020B0603020202020204" pitchFamily="34" charset="0"/>
              </a:rPr>
              <a:t>Specialised</a:t>
            </a:r>
            <a:r>
              <a:rPr lang="en-US" sz="5100" dirty="0">
                <a:solidFill>
                  <a:prstClr val="white"/>
                </a:solidFill>
                <a:sym typeface="Trebuchet MS" panose="020B0603020202020204" pitchFamily="34" charset="0"/>
              </a:rPr>
              <a:t> Services Alliance</a:t>
            </a:r>
          </a:p>
        </p:txBody>
      </p:sp>
    </p:spTree>
    <p:extLst>
      <p:ext uri="{BB962C8B-B14F-4D97-AF65-F5344CB8AC3E}">
        <p14:creationId xmlns:p14="http://schemas.microsoft.com/office/powerpoint/2010/main" val="5380216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 Arrow half">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sp>
        <p:nvSpPr>
          <p:cNvPr id="18"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6" name="TextBox 1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1907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pSp>
        <p:nvGrpSpPr>
          <p:cNvPr id="49" name="Group 48"/>
          <p:cNvGrpSpPr/>
          <p:nvPr/>
        </p:nvGrpSpPr>
        <p:grpSpPr>
          <a:xfrm>
            <a:off x="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51" name="Baselines / anchors"/>
            <p:cNvGrpSpPr/>
            <p:nvPr/>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a:defRPr/>
              </a:pPr>
              <a:endParaRPr lang="en-US" dirty="0">
                <a:solidFill>
                  <a:srgbClr val="575757"/>
                </a:solidFill>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58" name="Five column measure"/>
            <p:cNvGrpSpPr/>
            <p:nvPr/>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endParaRPr>
            </a:p>
          </p:txBody>
        </p:sp>
        <p:sp>
          <p:nvSpPr>
            <p:cNvPr id="60" name="Footnote example"/>
            <p:cNvSpPr txBox="1"/>
            <p:nvPr/>
          </p:nvSpPr>
          <p:spPr>
            <a:xfrm>
              <a:off x="630000" y="6282941"/>
              <a:ext cx="9030914" cy="276999"/>
            </a:xfrm>
            <a:prstGeom prst="rect">
              <a:avLst/>
            </a:prstGeom>
            <a:noFill/>
          </p:spPr>
          <p:txBody>
            <a:bodyPr wrap="square" lIns="0" tIns="0" rIns="0" bIns="0" rtlCol="0" anchor="b">
              <a:spAutoFit/>
            </a:bodyPr>
            <a:lstStyle/>
            <a:p>
              <a:pPr>
                <a:lnSpc>
                  <a:spcPct val="90000"/>
                </a:lnSpc>
                <a:defRPr/>
              </a:pPr>
              <a:r>
                <a:rPr lang="en-US" sz="1000" dirty="0">
                  <a:solidFill>
                    <a:prstClr val="white">
                      <a:lumMod val="50000"/>
                    </a:prstClr>
                  </a:solidFill>
                  <a:sym typeface="Trebuchet MS" panose="020B0603020202020204" pitchFamily="34" charset="0"/>
                </a:rPr>
                <a:t>1. xxxx  2. xxxx  3. List footnotes in numerical order. Footnote numbers are not bracketed. Use 10pt font</a:t>
              </a:r>
            </a:p>
            <a:p>
              <a:pPr>
                <a:lnSpc>
                  <a:spcPct val="90000"/>
                </a:lnSpc>
                <a:defRPr/>
              </a:pPr>
              <a:r>
                <a:rPr lang="en-US" sz="1000" dirty="0">
                  <a:solidFill>
                    <a:prstClr val="white">
                      <a:lumMod val="50000"/>
                    </a:prstClr>
                  </a:solidFill>
                  <a:sym typeface="Trebuchet MS" panose="020B0603020202020204" pitchFamily="34" charset="0"/>
                </a:rPr>
                <a:t>Source: Include a source for every chart that you use. Separate sources with a semicolon; </a:t>
              </a:r>
            </a:p>
          </p:txBody>
        </p:sp>
      </p:grpSp>
    </p:spTree>
    <p:extLst>
      <p:ext uri="{BB962C8B-B14F-4D97-AF65-F5344CB8AC3E}">
        <p14:creationId xmlns:p14="http://schemas.microsoft.com/office/powerpoint/2010/main" val="33693077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p:cSld name="D. Title Slide">
    <p:spTree>
      <p:nvGrpSpPr>
        <p:cNvPr id="1" name=""/>
        <p:cNvGrpSpPr/>
        <p:nvPr/>
      </p:nvGrpSpPr>
      <p:grpSpPr>
        <a:xfrm>
          <a:off x="0" y="0"/>
          <a:ext cx="0" cy="0"/>
          <a:chOff x="0" y="0"/>
          <a:chExt cx="0" cy="0"/>
        </a:xfrm>
      </p:grpSpPr>
      <p:pic>
        <p:nvPicPr>
          <p:cNvPr id="16" name="TitleAndEndImages"/>
          <p:cNvPicPr>
            <a:picLocks noChangeAspect="1"/>
          </p:cNvPicPr>
          <p:nvPr>
            <p:custDataLst>
              <p:tags r:id="rId2"/>
            </p:custDataLst>
          </p:nvPr>
        </p:nvPicPr>
        <p:blipFill rotWithShape="1">
          <a:blip r:embed="rId6" cstate="screen">
            <a:extLst>
              <a:ext uri="{28A0092B-C50C-407E-A947-70E740481C1C}">
                <a14:useLocalDpi xmlns:a14="http://schemas.microsoft.com/office/drawing/2010/main"/>
              </a:ext>
            </a:extLst>
          </a:blip>
          <a:srcRect b="-17310"/>
          <a:stretch/>
        </p:blipFill>
        <p:spPr>
          <a:xfrm flipH="1">
            <a:off x="23148" y="0"/>
            <a:ext cx="12168851" cy="6863787"/>
          </a:xfrm>
          <a:prstGeom prst="rect">
            <a:avLst/>
          </a:prstGeom>
        </p:spPr>
      </p:pic>
      <p:graphicFrame>
        <p:nvGraphicFramePr>
          <p:cNvPr id="3" name="Object 2" hidden="1"/>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499" name="think-cell Slide" r:id="rId7" imgW="384" imgH="384" progId="TCLayout.ActiveDocument.1">
                  <p:embed/>
                </p:oleObj>
              </mc:Choice>
              <mc:Fallback>
                <p:oleObj name="think-cell Slide" r:id="rId7" imgW="384" imgH="384" progId="TCLayout.ActiveDocument.1">
                  <p:embed/>
                  <p:pic>
                    <p:nvPicPr>
                      <p:cNvPr id="3" name="Object 2"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4"/>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3000"/>
              </a:lnSpc>
              <a:spcBef>
                <a:spcPct val="0"/>
              </a:spcBef>
              <a:spcAft>
                <a:spcPct val="0"/>
              </a:spcAft>
            </a:pPr>
            <a:endParaRPr lang="en-US" sz="5400" dirty="0">
              <a:solidFill>
                <a:srgbClr val="FFFFFF"/>
              </a:solidFill>
              <a:sym typeface="Trebuchet MS" panose="020B0603020202020204" pitchFamily="34" charset="0"/>
            </a:endParaRPr>
          </a:p>
        </p:txBody>
      </p:sp>
      <p:sp>
        <p:nvSpPr>
          <p:cNvPr id="14" name="Rectangle 13"/>
          <p:cNvSpPr/>
          <p:nvPr/>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pic>
        <p:nvPicPr>
          <p:cNvPr id="18" name="Picture 17"/>
          <p:cNvPicPr>
            <a:picLocks noChangeAspect="1"/>
          </p:cNvPicPr>
          <p:nvPr/>
        </p:nvPicPr>
        <p:blipFill rotWithShape="1">
          <a:blip r:embed="rId9" cstate="email">
            <a:extLst>
              <a:ext uri="{28A0092B-C50C-407E-A947-70E740481C1C}">
                <a14:useLocalDpi xmlns:a14="http://schemas.microsoft.com/office/drawing/2010/main"/>
              </a:ext>
            </a:extLst>
          </a:blip>
          <a:srcRect l="1731" t="8741" r="102" b="27"/>
          <a:stretch/>
        </p:blipFill>
        <p:spPr>
          <a:xfrm rot="16200000" flipH="1">
            <a:off x="8471921" y="1973272"/>
            <a:ext cx="580573" cy="6858000"/>
          </a:xfrm>
          <a:prstGeom prst="rect">
            <a:avLst/>
          </a:prstGeom>
        </p:spPr>
      </p:pic>
      <p:sp>
        <p:nvSpPr>
          <p:cNvPr id="21" name="Rectangle 20"/>
          <p:cNvSpPr/>
          <p:nvPr/>
        </p:nvSpPr>
        <p:spPr bwMode="black">
          <a:xfrm>
            <a:off x="630936" y="626200"/>
            <a:ext cx="8125200" cy="5529600"/>
          </a:xfrm>
          <a:prstGeom prst="rect">
            <a:avLst/>
          </a:pr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solidFill>
                <a:prstClr val="white"/>
              </a:solidFill>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2"/>
            <a:ext cx="6868800" cy="3138423"/>
          </a:xfrm>
        </p:spPr>
        <p:txBody>
          <a:bodyPr anchor="b">
            <a:normAutofit/>
          </a:bodyPr>
          <a:lstStyle>
            <a:lvl1pPr algn="l">
              <a:lnSpc>
                <a:spcPct val="93000"/>
              </a:lnSpc>
              <a:defRPr sz="5400">
                <a:solidFill>
                  <a:schemeClr val="bg1"/>
                </a:solidFill>
                <a:latin typeface="+mj-lt"/>
                <a:sym typeface="Trebuchet MS" panose="020B0603020202020204" pitchFamily="34" charset="0"/>
              </a:defRPr>
            </a:lvl1pPr>
          </a:lstStyle>
          <a:p>
            <a:r>
              <a:rPr lang="en-US" dirty="0"/>
              <a:t>Title in Title Case</a:t>
            </a:r>
          </a:p>
        </p:txBody>
      </p:sp>
    </p:spTree>
    <p:extLst>
      <p:ext uri="{BB962C8B-B14F-4D97-AF65-F5344CB8AC3E}">
        <p14:creationId xmlns:p14="http://schemas.microsoft.com/office/powerpoint/2010/main" val="41583778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p:cSld name="D. Title Only">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630000" y="622800"/>
            <a:ext cx="10933350" cy="332399"/>
          </a:xfr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4854308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p:cSld name="D.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630000" y="622800"/>
            <a:ext cx="10933350" cy="387798"/>
          </a:xfrm>
        </p:spPr>
        <p:txBody>
          <a:bodyPr/>
          <a:lstStyle>
            <a:lvl1pPr>
              <a:defRPr sz="2800">
                <a:solidFill>
                  <a:srgbClr val="006747"/>
                </a:solidFill>
              </a:defRPr>
            </a:lvl1p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vl1pPr>
            <a:lvl2pPr>
              <a:lnSpc>
                <a:spcPct val="100000"/>
              </a:lnSpc>
              <a:spcBef>
                <a:spcPts val="0"/>
              </a:spcBef>
              <a:spcAft>
                <a:spcPts val="0"/>
              </a:spcAft>
              <a:buClr>
                <a:srgbClr val="006747"/>
              </a:buClr>
              <a:defRPr/>
            </a:lvl2pPr>
            <a:lvl3pPr>
              <a:lnSpc>
                <a:spcPct val="100000"/>
              </a:lnSpc>
              <a:spcBef>
                <a:spcPts val="0"/>
              </a:spcBef>
              <a:spcAft>
                <a:spcPts val="0"/>
              </a:spcAft>
              <a:buClr>
                <a:srgbClr val="006747"/>
              </a:buClr>
              <a:defRPr/>
            </a:lvl3pPr>
            <a:lvl4pPr>
              <a:lnSpc>
                <a:spcPct val="100000"/>
              </a:lnSpc>
              <a:spcBef>
                <a:spcPts val="0"/>
              </a:spcBef>
              <a:spcAft>
                <a:spcPts val="0"/>
              </a:spcAft>
              <a:defRPr>
                <a:solidFill>
                  <a:srgbClr val="006747"/>
                </a:solidFill>
              </a:defRPr>
            </a:lvl4pPr>
            <a:lvl5pPr>
              <a:lnSpc>
                <a:spcPct val="100000"/>
              </a:lnSpc>
              <a:spcBef>
                <a:spcPts val="0"/>
              </a:spcBef>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96445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p:cSld name="D. Gray slice heading">
    <p:spTree>
      <p:nvGrpSpPr>
        <p:cNvPr id="1" name=""/>
        <p:cNvGrpSpPr/>
        <p:nvPr/>
      </p:nvGrpSpPr>
      <p:grpSpPr>
        <a:xfrm>
          <a:off x="0" y="0"/>
          <a:ext cx="0" cy="0"/>
          <a:chOff x="0" y="0"/>
          <a:chExt cx="0" cy="0"/>
        </a:xfrm>
      </p:grpSpPr>
      <p:sp>
        <p:nvSpPr>
          <p:cNvPr id="7" name="Rectangle 6"/>
          <p:cNvSpPr/>
          <p:nvPr/>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rgbClr val="006747"/>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487917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p:cSld name="D. Section header box">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6747"/>
                </a:solidFill>
                <a:latin typeface="+mj-lt"/>
                <a:ea typeface="+mn-ea"/>
                <a:cs typeface="Arial" panose="020B0604020202020204" pitchFamily="34" charset="0"/>
                <a:sym typeface="Trebuchet MS" panose="020B0603020202020204" pitchFamily="34" charset="0"/>
              </a:defRPr>
            </a:lvl1pPr>
          </a:lstStyle>
          <a:p>
            <a:r>
              <a:rPr lang="en-US" dirty="0"/>
              <a:t>Click to add section title</a:t>
            </a:r>
          </a:p>
        </p:txBody>
      </p:sp>
    </p:spTree>
    <p:extLst>
      <p:ext uri="{BB962C8B-B14F-4D97-AF65-F5344CB8AC3E}">
        <p14:creationId xmlns:p14="http://schemas.microsoft.com/office/powerpoint/2010/main" val="39045420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p:cSld name="D. Section header line">
    <p:spTree>
      <p:nvGrpSpPr>
        <p:cNvPr id="1" name=""/>
        <p:cNvGrpSpPr/>
        <p:nvPr/>
      </p:nvGrpSpPr>
      <p:grpSpPr>
        <a:xfrm>
          <a:off x="0" y="0"/>
          <a:ext cx="0" cy="0"/>
          <a:chOff x="0" y="0"/>
          <a:chExt cx="0" cy="0"/>
        </a:xfrm>
      </p:grpSpPr>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rgbClr val="006747"/>
                </a:solidFill>
                <a:latin typeface="+mj-lt"/>
                <a:sym typeface="Trebuchet MS" panose="020B0603020202020204" pitchFamily="34" charset="0"/>
              </a:defRPr>
            </a:lvl1pPr>
          </a:lstStyle>
          <a:p>
            <a:r>
              <a:rPr lang="en-US" dirty="0"/>
              <a:t>Click to add section title</a:t>
            </a:r>
          </a:p>
        </p:txBody>
      </p:sp>
      <p:cxnSp>
        <p:nvCxnSpPr>
          <p:cNvPr id="10" name="Straight Connector 9"/>
          <p:cNvCxnSpPr/>
          <p:nvPr/>
        </p:nvCxnSpPr>
        <p:spPr bwMode="white">
          <a:xfrm>
            <a:off x="630000" y="3680016"/>
            <a:ext cx="11558587" cy="0"/>
          </a:xfrm>
          <a:prstGeom prst="line">
            <a:avLst/>
          </a:prstGeom>
          <a:ln w="19050" cmpd="sng">
            <a:solidFill>
              <a:srgbClr val="006747"/>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65792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p:cSld name="D. White one thir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20" name="TextBox 19"/>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2"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24" name="Rectangle 23"/>
          <p:cNvSpPr/>
          <p:nvPr/>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3592284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p:cSld name="D. Green highlight">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4" name="Rectangle 13"/>
          <p:cNvSpPr/>
          <p:nvPr/>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9" name="TextBox 18"/>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1"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0097187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p:cSld name="D. Four column green">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9029246" y="0"/>
            <a:ext cx="416951" cy="6858000"/>
          </a:xfrm>
          <a:prstGeom prst="rect">
            <a:avLst/>
          </a:prstGeom>
        </p:spPr>
      </p:pic>
      <p:sp>
        <p:nvSpPr>
          <p:cNvPr id="10" name="Rectangle 9"/>
          <p:cNvSpPr/>
          <p:nvPr/>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22"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3465961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 Green arrow half">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gradFill flip="none" rotWithShape="1">
            <a:gsLst>
              <a:gs pos="0">
                <a:srgbClr val="006747">
                  <a:shade val="30000"/>
                  <a:satMod val="115000"/>
                </a:srgbClr>
              </a:gs>
              <a:gs pos="50000">
                <a:srgbClr val="006747">
                  <a:shade val="67500"/>
                  <a:satMod val="115000"/>
                </a:srgbClr>
              </a:gs>
              <a:gs pos="100000">
                <a:srgbClr val="00674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34334666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p:cSld name="D. Green one thir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p:nvPr>
        </p:nvSpPr>
        <p:spPr>
          <a:xfrm>
            <a:off x="630000" y="2681103"/>
            <a:ext cx="3127881"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r>
              <a:rPr lang="en-US"/>
              <a:t>Click to edit Master title style</a:t>
            </a:r>
            <a:endParaRPr lang="en-US" dirty="0"/>
          </a:p>
        </p:txBody>
      </p:sp>
      <p:sp>
        <p:nvSpPr>
          <p:cNvPr id="26" name="Rectangle 25"/>
          <p:cNvSpPr/>
          <p:nvPr/>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28" name="TextBox 27"/>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21042642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p:cSld name="D. Green half">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1" name="Rectangle 10"/>
          <p:cNvSpPr/>
          <p:nvPr/>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8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40970736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p:cSld name="D. Green two thir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1" name="Rectangle 10"/>
          <p:cNvSpPr/>
          <p:nvPr/>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8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24621819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p:cSld name="D. Left arro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523"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Freeform 14"/>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1"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8" name="TextBox 17"/>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pic>
        <p:nvPicPr>
          <p:cNvPr id="12" name="Picture 1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9" name="Title 2"/>
          <p:cNvSpPr txBox="1">
            <a:spLocks/>
          </p:cNvSpPr>
          <p:nvPr/>
        </p:nvSpPr>
        <p:spPr>
          <a:xfrm>
            <a:off x="575045" y="2771844"/>
            <a:ext cx="2478638" cy="1314311"/>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2400" kern="1200">
                <a:solidFill>
                  <a:srgbClr val="005EB8"/>
                </a:solidFill>
                <a:latin typeface="+mj-lt"/>
                <a:ea typeface="+mj-ea"/>
                <a:cs typeface="+mj-cs"/>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7795896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p:cSld name="D. Green left arrow">
    <p:spTree>
      <p:nvGrpSpPr>
        <p:cNvPr id="1" name=""/>
        <p:cNvGrpSpPr/>
        <p:nvPr/>
      </p:nvGrpSpPr>
      <p:grpSpPr>
        <a:xfrm>
          <a:off x="0" y="0"/>
          <a:ext cx="0" cy="0"/>
          <a:chOff x="0" y="0"/>
          <a:chExt cx="0" cy="0"/>
        </a:xfrm>
      </p:grpSpPr>
      <p:sp>
        <p:nvSpPr>
          <p:cNvPr id="10" name="Freeform 14"/>
          <p:cNvSpPr/>
          <p:nvPr/>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006747">
                  <a:shade val="30000"/>
                  <a:satMod val="115000"/>
                </a:srgbClr>
              </a:gs>
              <a:gs pos="50000">
                <a:srgbClr val="006747">
                  <a:shade val="67500"/>
                  <a:satMod val="115000"/>
                </a:srgbClr>
              </a:gs>
              <a:gs pos="100000">
                <a:srgbClr val="00674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defRPr>
            </a:lvl1pPr>
          </a:lstStyle>
          <a:p>
            <a:r>
              <a:rPr lang="en-US" dirty="0"/>
              <a:t>Click to add title</a:t>
            </a:r>
          </a:p>
        </p:txBody>
      </p:sp>
      <p:sp>
        <p:nvSpPr>
          <p:cNvPr id="16" name="TextBox 15"/>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9554812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p:cSld name="D. Arrow one third">
    <p:spTree>
      <p:nvGrpSpPr>
        <p:cNvPr id="1" name=""/>
        <p:cNvGrpSpPr/>
        <p:nvPr/>
      </p:nvGrpSpPr>
      <p:grpSpPr>
        <a:xfrm>
          <a:off x="0" y="0"/>
          <a:ext cx="0" cy="0"/>
          <a:chOff x="0" y="0"/>
          <a:chExt cx="0" cy="0"/>
        </a:xfrm>
      </p:grpSpPr>
      <p:sp>
        <p:nvSpPr>
          <p:cNvPr id="9" name="TextBox 8"/>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800" dirty="0">
              <a:solidFill>
                <a:prstClr val="white"/>
              </a:solidFill>
              <a:sym typeface="Trebuchet MS" panose="020B0603020202020204" pitchFamily="34" charset="0"/>
            </a:endParaRPr>
          </a:p>
        </p:txBody>
      </p:sp>
      <p:sp>
        <p:nvSpPr>
          <p:cNvPr id="17"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9" name="Pentagon 3"/>
          <p:cNvSpPr/>
          <p:nvPr/>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006747"/>
                </a:solidFill>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2701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p:cSld name="D. Green arrow one third">
    <p:spTree>
      <p:nvGrpSpPr>
        <p:cNvPr id="1" name=""/>
        <p:cNvGrpSpPr/>
        <p:nvPr/>
      </p:nvGrpSpPr>
      <p:grpSpPr>
        <a:xfrm>
          <a:off x="0" y="0"/>
          <a:ext cx="0" cy="0"/>
          <a:chOff x="0" y="0"/>
          <a:chExt cx="0" cy="0"/>
        </a:xfrm>
      </p:grpSpPr>
      <p:sp>
        <p:nvSpPr>
          <p:cNvPr id="19" name="Pentagon 3"/>
          <p:cNvSpPr/>
          <p:nvPr/>
        </p:nvSpPr>
        <p:spPr bwMode="white">
          <a:xfrm>
            <a:off x="1" y="0"/>
            <a:ext cx="5426920" cy="6858000"/>
          </a:xfrm>
          <a:prstGeom prst="homePlate">
            <a:avLst>
              <a:gd name="adj" fmla="val 12939"/>
            </a:avLst>
          </a:prstGeom>
          <a:gradFill flip="none" rotWithShape="1">
            <a:gsLst>
              <a:gs pos="0">
                <a:srgbClr val="006747">
                  <a:shade val="30000"/>
                  <a:satMod val="115000"/>
                </a:srgbClr>
              </a:gs>
              <a:gs pos="50000">
                <a:srgbClr val="006747">
                  <a:shade val="67500"/>
                  <a:satMod val="115000"/>
                </a:srgbClr>
              </a:gs>
              <a:gs pos="100000">
                <a:srgbClr val="006747">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fld id="{7BB256F3-0D49-4003-A2E3-BF709DF0B7B0}" type="datetimeFigureOut">
              <a:rPr lang="en-GB" smtClean="0">
                <a:solidFill>
                  <a:prstClr val="white">
                    <a:lumMod val="50000"/>
                  </a:prstClr>
                </a:solidFill>
              </a:rPr>
              <a:pPr/>
              <a:t>06/04/2023</a:t>
            </a:fld>
            <a:endParaRPr lang="en-GB">
              <a:solidFill>
                <a:prstClr val="white">
                  <a:lumMod val="50000"/>
                </a:prstClr>
              </a:solidFill>
            </a:endParaRP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15"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4932906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p:cSld name="D. Arrow half">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sp>
        <p:nvSpPr>
          <p:cNvPr id="18"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6" name="TextBox 15"/>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pic>
        <p:nvPicPr>
          <p:cNvPr id="10"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6958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p:cSld name="D. Green arrow half">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gradFill flip="none" rotWithShape="1">
            <a:gsLst>
              <a:gs pos="0">
                <a:srgbClr val="006747">
                  <a:shade val="30000"/>
                  <a:satMod val="115000"/>
                </a:srgbClr>
              </a:gs>
              <a:gs pos="50000">
                <a:srgbClr val="006747">
                  <a:shade val="67500"/>
                  <a:satMod val="115000"/>
                </a:srgbClr>
              </a:gs>
              <a:gs pos="100000">
                <a:srgbClr val="00674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26397272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p:cSld name="D. Arrow two third">
    <p:spTree>
      <p:nvGrpSpPr>
        <p:cNvPr id="1" name=""/>
        <p:cNvGrpSpPr/>
        <p:nvPr/>
      </p:nvGrpSpPr>
      <p:grpSpPr>
        <a:xfrm>
          <a:off x="0" y="0"/>
          <a:ext cx="0" cy="0"/>
          <a:chOff x="0" y="0"/>
          <a:chExt cx="0" cy="0"/>
        </a:xfrm>
      </p:grpSpPr>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9"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7673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D. Arrow two third">
    <p:spTree>
      <p:nvGrpSpPr>
        <p:cNvPr id="1" name=""/>
        <p:cNvGrpSpPr/>
        <p:nvPr/>
      </p:nvGrpSpPr>
      <p:grpSpPr>
        <a:xfrm>
          <a:off x="0" y="0"/>
          <a:ext cx="0" cy="0"/>
          <a:chOff x="0" y="0"/>
          <a:chExt cx="0" cy="0"/>
        </a:xfrm>
      </p:grpSpPr>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9"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684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p:cSld name="D. Green arrow two third">
    <p:spTree>
      <p:nvGrpSpPr>
        <p:cNvPr id="1" name=""/>
        <p:cNvGrpSpPr/>
        <p:nvPr/>
      </p:nvGrpSpPr>
      <p:grpSpPr>
        <a:xfrm>
          <a:off x="0" y="0"/>
          <a:ext cx="0" cy="0"/>
          <a:chOff x="0" y="0"/>
          <a:chExt cx="0" cy="0"/>
        </a:xfrm>
      </p:grpSpPr>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006747">
                  <a:shade val="30000"/>
                  <a:satMod val="115000"/>
                </a:srgbClr>
              </a:gs>
              <a:gs pos="50000">
                <a:srgbClr val="006747">
                  <a:shade val="67500"/>
                  <a:satMod val="115000"/>
                </a:srgbClr>
              </a:gs>
              <a:gs pos="100000">
                <a:srgbClr val="006747">
                  <a:shade val="100000"/>
                  <a:satMod val="115000"/>
                </a:srgb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8" name="TextBox 17"/>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6521330" y="3355481"/>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1576561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p:cSld name="D. Big statement green">
    <p:spTree>
      <p:nvGrpSpPr>
        <p:cNvPr id="1" name=""/>
        <p:cNvGrpSpPr/>
        <p:nvPr/>
      </p:nvGrpSpPr>
      <p:grpSpPr>
        <a:xfrm>
          <a:off x="0" y="0"/>
          <a:ext cx="0" cy="0"/>
          <a:chOff x="0" y="0"/>
          <a:chExt cx="0" cy="0"/>
        </a:xfrm>
      </p:grpSpPr>
      <p:sp>
        <p:nvSpPr>
          <p:cNvPr id="10" name="TextBox 9"/>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22306225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p:cSld name="D. Big statement ico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A9CE"/>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9787050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p:cSld name="D. Quot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547"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0A9CE"/>
          </a:solidFill>
          <a:ln>
            <a:noFill/>
          </a:ln>
          <a:effectLst/>
        </p:spPr>
        <p:txBody>
          <a:bodyPr vert="horz" wrap="square" lIns="91440" tIns="45720" rIns="91440" bIns="45720" numCol="1" anchor="t" anchorCtr="0" compatLnSpc="1">
            <a:prstTxWarp prst="textNoShape">
              <a:avLst/>
            </a:prstTxWarp>
            <a:noAutofit/>
          </a:bodyPr>
          <a:lstStyle/>
          <a:p>
            <a:endParaRPr lang="en-US" dirty="0">
              <a:solidFill>
                <a:srgbClr val="575757"/>
              </a:solidFill>
              <a:sym typeface="Trebuchet MS" panose="020B0603020202020204" pitchFamily="34" charset="0"/>
            </a:endParaRPr>
          </a:p>
        </p:txBody>
      </p:sp>
    </p:spTree>
    <p:extLst>
      <p:ext uri="{BB962C8B-B14F-4D97-AF65-F5344CB8AC3E}">
        <p14:creationId xmlns:p14="http://schemas.microsoft.com/office/powerpoint/2010/main" val="2971321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p:cSld name="D. Special gray">
    <p:spTree>
      <p:nvGrpSpPr>
        <p:cNvPr id="1" name=""/>
        <p:cNvGrpSpPr/>
        <p:nvPr/>
      </p:nvGrpSpPr>
      <p:grpSpPr>
        <a:xfrm>
          <a:off x="0" y="0"/>
          <a:ext cx="0" cy="0"/>
          <a:chOff x="0" y="0"/>
          <a:chExt cx="0" cy="0"/>
        </a:xfrm>
      </p:grpSpPr>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 name="Title 1"/>
          <p:cNvSpPr>
            <a:spLocks noGrp="1"/>
          </p:cNvSpPr>
          <p:nvPr>
            <p:ph type="title"/>
          </p:nvPr>
        </p:nvSpPr>
        <p:spPr>
          <a:xfrm>
            <a:off x="630000" y="622800"/>
            <a:ext cx="10933200" cy="332399"/>
          </a:xfrm>
        </p:spPr>
        <p:txBody>
          <a:bodyPr/>
          <a:lstStyle>
            <a:lvl1pPr>
              <a:defRPr>
                <a:solidFill>
                  <a:schemeClr val="bg1"/>
                </a:solidFill>
                <a:latin typeface="+mj-lt"/>
                <a:sym typeface="Trebuchet MS" panose="020B0603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0071002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p:cSld name="D. Table of contents">
    <p:spTree>
      <p:nvGrpSpPr>
        <p:cNvPr id="1" name=""/>
        <p:cNvGrpSpPr/>
        <p:nvPr/>
      </p:nvGrpSpPr>
      <p:grpSpPr>
        <a:xfrm>
          <a:off x="0" y="0"/>
          <a:ext cx="0" cy="0"/>
          <a:chOff x="0" y="0"/>
          <a:chExt cx="0" cy="0"/>
        </a:xfrm>
      </p:grpSpPr>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7"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20" name="TextBox 19"/>
          <p:cNvSpPr txBox="1"/>
          <p:nvPr/>
        </p:nvSpPr>
        <p:spPr>
          <a:xfrm>
            <a:off x="630000" y="2577934"/>
            <a:ext cx="2819400" cy="1761764"/>
          </a:xfrm>
          <a:prstGeom prst="rect">
            <a:avLst/>
          </a:prstGeom>
          <a:noFill/>
        </p:spPr>
        <p:txBody>
          <a:bodyPr wrap="square" lIns="0" tIns="0" rIns="0" bIns="0" rtlCol="0" anchor="ctr">
            <a:spAutoFit/>
          </a:bodyPr>
          <a:lstStyle/>
          <a:p>
            <a:pPr>
              <a:lnSpc>
                <a:spcPct val="106000"/>
              </a:lnSpc>
              <a:spcAft>
                <a:spcPts val="700"/>
              </a:spcAft>
            </a:pPr>
            <a:r>
              <a:rPr lang="en-US" sz="5400" dirty="0">
                <a:solidFill>
                  <a:srgbClr val="00A9CE"/>
                </a:solidFill>
                <a:sym typeface="Trebuchet MS" panose="020B0603020202020204" pitchFamily="34" charset="0"/>
              </a:rPr>
              <a:t>Table of contents</a:t>
            </a:r>
          </a:p>
        </p:txBody>
      </p:sp>
      <p:sp>
        <p:nvSpPr>
          <p:cNvPr id="19" name="TextBox 18"/>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pic>
        <p:nvPicPr>
          <p:cNvPr id="10"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6895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r>
              <a:rPr lang="en-US" sz="900" dirty="0">
                <a:solidFill>
                  <a:srgbClr val="575757"/>
                </a:solidFill>
                <a:sym typeface="Trebuchet MS" panose="020B0603020202020204" pitchFamily="34" charset="0"/>
              </a:rPr>
              <a:t>The services and materials provided by Boston Consulting Group (BCG) are subject to BCG's Standard Terms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to update these materials after the date hereof, notwithstanding that such information may become outdated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or inaccurate.</a:t>
            </a:r>
          </a:p>
          <a:p>
            <a:r>
              <a:rPr lang="en-US" sz="900" dirty="0">
                <a:solidFill>
                  <a:srgbClr val="575757"/>
                </a:solidFill>
                <a:sym typeface="Trebuchet MS" panose="020B0603020202020204" pitchFamily="34" charset="0"/>
              </a:rPr>
              <a:t> </a:t>
            </a:r>
          </a:p>
          <a:p>
            <a:r>
              <a:rPr lang="en-US" sz="900" dirty="0">
                <a:solidFill>
                  <a:srgbClr val="575757"/>
                </a:solidFill>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of this document shall be deemed agreement with and consideration for the foregoing.</a:t>
            </a:r>
          </a:p>
          <a:p>
            <a:endParaRPr lang="en-US" sz="900" dirty="0">
              <a:solidFill>
                <a:srgbClr val="575757"/>
              </a:solidFill>
              <a:sym typeface="Trebuchet MS" panose="020B0603020202020204" pitchFamily="34" charset="0"/>
            </a:endParaRPr>
          </a:p>
          <a:p>
            <a:pPr>
              <a:defRPr/>
            </a:pPr>
            <a:r>
              <a:rPr lang="en-US" sz="900" dirty="0">
                <a:solidFill>
                  <a:srgbClr val="575757"/>
                </a:solidFill>
                <a:sym typeface="Trebuchet MS" panose="020B0603020202020204" pitchFamily="34" charset="0"/>
              </a:rPr>
              <a:t>BCG does not provide fairness opinions or valuations of market transactions, and these materials should not be relied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solidFill>
                  <a:srgbClr val="004386"/>
                </a:solidFill>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9685821" y="6405036"/>
            <a:ext cx="1482051" cy="153888"/>
          </a:xfrm>
          <a:prstGeom prst="rect">
            <a:avLst/>
          </a:prstGeom>
        </p:spPr>
        <p:txBody>
          <a:bodyPr/>
          <a:lstStyle>
            <a:lvl1pPr>
              <a:defRPr>
                <a:latin typeface="+mn-lt"/>
                <a:sym typeface="Trebuchet MS" panose="020B0603020202020204" pitchFamily="34" charset="0"/>
              </a:defRPr>
            </a:lvl1pPr>
          </a:lstStyle>
          <a:p>
            <a:fld id="{7BB256F3-0D49-4003-A2E3-BF709DF0B7B0}" type="datetimeFigureOut">
              <a:rPr lang="en-GB" smtClean="0">
                <a:solidFill>
                  <a:srgbClr val="575757"/>
                </a:solidFill>
              </a:rPr>
              <a:pPr/>
              <a:t>06/04/2023</a:t>
            </a:fld>
            <a:endParaRPr lang="en-GB">
              <a:solidFill>
                <a:srgbClr val="575757"/>
              </a:solidFill>
            </a:endParaRPr>
          </a:p>
        </p:txBody>
      </p:sp>
    </p:spTree>
    <p:extLst>
      <p:ext uri="{BB962C8B-B14F-4D97-AF65-F5344CB8AC3E}">
        <p14:creationId xmlns:p14="http://schemas.microsoft.com/office/powerpoint/2010/main" val="2591638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D. End">
    <p:spTree>
      <p:nvGrpSpPr>
        <p:cNvPr id="1" name=""/>
        <p:cNvGrpSpPr/>
        <p:nvPr/>
      </p:nvGrpSpPr>
      <p:grpSpPr>
        <a:xfrm>
          <a:off x="0" y="0"/>
          <a:ext cx="0" cy="0"/>
          <a:chOff x="0" y="0"/>
          <a:chExt cx="0" cy="0"/>
        </a:xfrm>
      </p:grpSpPr>
      <p:pic>
        <p:nvPicPr>
          <p:cNvPr id="10" name="TitleAndEndImages"/>
          <p:cNvPicPr>
            <a:picLocks noChangeAspect="1"/>
          </p:cNvPicPr>
          <p:nvPr>
            <p:custDataLst>
              <p:tags r:id="rId2"/>
            </p:custDataLst>
          </p:nvPr>
        </p:nvPicPr>
        <p:blipFill rotWithShape="1">
          <a:blip r:embed="rId5" cstate="screen">
            <a:extLst>
              <a:ext uri="{28A0092B-C50C-407E-A947-70E740481C1C}">
                <a14:useLocalDpi xmlns:a14="http://schemas.microsoft.com/office/drawing/2010/main"/>
              </a:ext>
            </a:extLst>
          </a:blip>
          <a:srcRect b="-253"/>
          <a:stretch/>
        </p:blipFill>
        <p:spPr>
          <a:xfrm flipH="1">
            <a:off x="11573" y="23150"/>
            <a:ext cx="12168851" cy="6863787"/>
          </a:xfrm>
          <a:prstGeom prst="rect">
            <a:avLst/>
          </a:prstGeom>
        </p:spPr>
      </p:pic>
      <p:graphicFrame>
        <p:nvGraphicFramePr>
          <p:cNvPr id="2" name="Object 1"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571" name="think-cell Slide" r:id="rId6" imgW="384" imgH="384" progId="TCLayout.ActiveDocument.1">
                  <p:embed/>
                </p:oleObj>
              </mc:Choice>
              <mc:Fallback>
                <p:oleObj name="think-cell Slide" r:id="rId6" imgW="384" imgH="384"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bwMode="black">
          <a:xfrm>
            <a:off x="630936" y="626200"/>
            <a:ext cx="8125200" cy="5529600"/>
          </a:xfrm>
          <a:prstGeom prst="rect">
            <a:avLst/>
          </a:prstGeom>
          <a:gradFill flip="none" rotWithShape="1">
            <a:gsLst>
              <a:gs pos="0">
                <a:schemeClr val="bg1">
                  <a:lumMod val="65000"/>
                  <a:alpha val="50000"/>
                </a:schemeClr>
              </a:gs>
              <a:gs pos="100000">
                <a:schemeClr val="bg1"/>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solidFill>
                <a:prstClr val="white"/>
              </a:solidFill>
              <a:sym typeface="Trebuchet MS" panose="020B0603020202020204" pitchFamily="34" charset="0"/>
            </a:endParaRPr>
          </a:p>
        </p:txBody>
      </p:sp>
      <p:pic>
        <p:nvPicPr>
          <p:cNvPr id="7" name="Picture 6"/>
          <p:cNvPicPr/>
          <p:nvPr/>
        </p:nvPicPr>
        <p:blipFill rotWithShape="1">
          <a:blip r:embed="rId8" cstate="screen">
            <a:extLst>
              <a:ext uri="{28A0092B-C50C-407E-A947-70E740481C1C}">
                <a14:useLocalDpi xmlns:a14="http://schemas.microsoft.com/office/drawing/2010/main"/>
              </a:ext>
            </a:extLst>
          </a:blip>
          <a:srcRect/>
          <a:stretch/>
        </p:blipFill>
        <p:spPr bwMode="auto">
          <a:xfrm>
            <a:off x="6359525" y="1200150"/>
            <a:ext cx="1454150" cy="64770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1676400" y="4465320"/>
            <a:ext cx="2773680" cy="65532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dirty="0">
                <a:solidFill>
                  <a:srgbClr val="004386"/>
                </a:solidFill>
              </a:rPr>
              <a:t>South London </a:t>
            </a:r>
            <a:br>
              <a:rPr lang="en-GB" dirty="0">
                <a:solidFill>
                  <a:srgbClr val="004386"/>
                </a:solidFill>
              </a:rPr>
            </a:br>
            <a:r>
              <a:rPr lang="en-GB" dirty="0">
                <a:solidFill>
                  <a:srgbClr val="004386"/>
                </a:solidFill>
              </a:rPr>
              <a:t>Provider Collaborative</a:t>
            </a:r>
          </a:p>
        </p:txBody>
      </p:sp>
    </p:spTree>
    <p:extLst>
      <p:ext uri="{BB962C8B-B14F-4D97-AF65-F5344CB8AC3E}">
        <p14:creationId xmlns:p14="http://schemas.microsoft.com/office/powerpoint/2010/main" val="11033322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pSp>
        <p:nvGrpSpPr>
          <p:cNvPr id="144" name="Group 143"/>
          <p:cNvGrpSpPr/>
          <p:nvPr/>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146" name="Baselines / anchors"/>
            <p:cNvGrpSpPr/>
            <p:nvPr/>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a:defRPr/>
              </a:pPr>
              <a:endParaRPr lang="en-US" dirty="0">
                <a:solidFill>
                  <a:srgbClr val="575757"/>
                </a:solidFill>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151" name="Five column measure"/>
            <p:cNvGrpSpPr/>
            <p:nvPr/>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endParaRPr>
            </a:p>
          </p:txBody>
        </p:sp>
        <p:sp>
          <p:nvSpPr>
            <p:cNvPr id="153" name="Footnote example"/>
            <p:cNvSpPr txBox="1"/>
            <p:nvPr/>
          </p:nvSpPr>
          <p:spPr>
            <a:xfrm>
              <a:off x="630000" y="6282941"/>
              <a:ext cx="9030914" cy="276999"/>
            </a:xfrm>
            <a:prstGeom prst="rect">
              <a:avLst/>
            </a:prstGeom>
            <a:noFill/>
          </p:spPr>
          <p:txBody>
            <a:bodyPr wrap="square" lIns="0" tIns="0" rIns="0" bIns="0" rtlCol="0" anchor="b">
              <a:spAutoFit/>
            </a:bodyPr>
            <a:lstStyle/>
            <a:p>
              <a:pPr>
                <a:lnSpc>
                  <a:spcPct val="90000"/>
                </a:lnSpc>
                <a:defRPr/>
              </a:pPr>
              <a:r>
                <a:rPr lang="en-US" sz="1000" dirty="0">
                  <a:solidFill>
                    <a:prstClr val="white">
                      <a:lumMod val="50000"/>
                    </a:prstClr>
                  </a:solidFill>
                  <a:sym typeface="Trebuchet MS" panose="020B0603020202020204" pitchFamily="34" charset="0"/>
                </a:rPr>
                <a:t>1. xxxx  2. xxxx  3. List footnotes in numerical order. Footnote numbers are not bracketed. Use 10pt font</a:t>
              </a:r>
            </a:p>
            <a:p>
              <a:pPr>
                <a:lnSpc>
                  <a:spcPct val="90000"/>
                </a:lnSpc>
                <a:defRPr/>
              </a:pPr>
              <a:r>
                <a:rPr lang="en-US" sz="1000" dirty="0">
                  <a:solidFill>
                    <a:prstClr val="white">
                      <a:lumMod val="50000"/>
                    </a:prstClr>
                  </a:solidFill>
                  <a:sym typeface="Trebuchet MS" panose="020B0603020202020204" pitchFamily="34" charset="0"/>
                </a:rPr>
                <a:t>Source: Include a source for every chart that you use. Separate sources with a semicolon.</a:t>
              </a:r>
            </a:p>
          </p:txBody>
        </p:sp>
      </p:grpSp>
    </p:spTree>
    <p:extLst>
      <p:ext uri="{BB962C8B-B14F-4D97-AF65-F5344CB8AC3E}">
        <p14:creationId xmlns:p14="http://schemas.microsoft.com/office/powerpoint/2010/main" val="27452272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p:cSld name="Agenda Two-Third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959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p:nvPicPr>
        <p:blipFill rotWithShape="1">
          <a:blip r:embed="rId6"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3" name="Rectangle 12"/>
          <p:cNvSpPr/>
          <p:nvPr/>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17" name="TextBox 16"/>
          <p:cNvSpPr txBox="1"/>
          <p:nvPr/>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a:solidFill>
                  <a:prstClr val="white"/>
                </a:solidFill>
              </a:rPr>
              <a:t>Agenda</a:t>
            </a:r>
          </a:p>
        </p:txBody>
      </p:sp>
    </p:spTree>
    <p:extLst>
      <p:ext uri="{BB962C8B-B14F-4D97-AF65-F5344CB8AC3E}">
        <p14:creationId xmlns:p14="http://schemas.microsoft.com/office/powerpoint/2010/main" val="38574645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D. Green arrow two third">
    <p:spTree>
      <p:nvGrpSpPr>
        <p:cNvPr id="1" name=""/>
        <p:cNvGrpSpPr/>
        <p:nvPr/>
      </p:nvGrpSpPr>
      <p:grpSpPr>
        <a:xfrm>
          <a:off x="0" y="0"/>
          <a:ext cx="0" cy="0"/>
          <a:chOff x="0" y="0"/>
          <a:chExt cx="0" cy="0"/>
        </a:xfrm>
      </p:grpSpPr>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006747">
                  <a:shade val="30000"/>
                  <a:satMod val="115000"/>
                </a:srgbClr>
              </a:gs>
              <a:gs pos="50000">
                <a:srgbClr val="006747">
                  <a:shade val="67500"/>
                  <a:satMod val="115000"/>
                </a:srgbClr>
              </a:gs>
              <a:gs pos="100000">
                <a:srgbClr val="006747">
                  <a:shade val="100000"/>
                  <a:satMod val="115000"/>
                </a:srgb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8" name="TextBox 1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6521330" y="3355481"/>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3959590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p:cSld name="Agenda D. Section Header Overvie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061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TextBox 10"/>
          <p:cNvSpPr txBox="1"/>
          <p:nvPr/>
        </p:nvSpPr>
        <p:spPr>
          <a:xfrm>
            <a:off x="630000" y="907198"/>
            <a:ext cx="3448800" cy="3488400"/>
          </a:xfrm>
          <a:prstGeom prst="rect">
            <a:avLst/>
          </a:prstGeom>
          <a:noFill/>
          <a:ln>
            <a:solidFill>
              <a:srgbClr val="00A9CE"/>
            </a:solidFill>
          </a:ln>
        </p:spPr>
        <p:txBody>
          <a:bodyPr wrap="square" lIns="612000" tIns="468000" rIns="0" bIns="0" rtlCol="0" anchor="t">
            <a:spAutoFit/>
          </a:bodyPr>
          <a:lstStyle/>
          <a:p>
            <a:pPr>
              <a:lnSpc>
                <a:spcPct val="90000"/>
              </a:lnSpc>
              <a:spcAft>
                <a:spcPts val="600"/>
              </a:spcAft>
            </a:pPr>
            <a:endParaRPr lang="en-US" sz="5400" dirty="0">
              <a:solidFill>
                <a:srgbClr val="3EAD92"/>
              </a:solidFill>
            </a:endParaRPr>
          </a:p>
        </p:txBody>
      </p:sp>
      <p:sp>
        <p:nvSpPr>
          <p:cNvPr id="9" name="TextBox 1"/>
          <p:cNvSpPr txBox="1"/>
          <p:nvPr/>
        </p:nvSpPr>
        <p:spPr>
          <a:xfrm>
            <a:off x="1109949" y="1115416"/>
            <a:ext cx="2488182" cy="896399"/>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solidFill>
                  <a:srgbClr val="00A9CE"/>
                </a:solidFill>
              </a:rPr>
              <a:t>Agenda</a:t>
            </a:r>
          </a:p>
        </p:txBody>
      </p:sp>
    </p:spTree>
    <p:extLst>
      <p:ext uri="{BB962C8B-B14F-4D97-AF65-F5344CB8AC3E}">
        <p14:creationId xmlns:p14="http://schemas.microsoft.com/office/powerpoint/2010/main" val="15584563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p:cSld name="Agenda D. Full Width Overvie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164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itle 1"/>
          <p:cNvSpPr txBox="1">
            <a:spLocks/>
          </p:cNvSpPr>
          <p:nvPr/>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rgbClr val="00A9CE"/>
                </a:solidFill>
              </a:rPr>
              <a:t>Agenda</a:t>
            </a:r>
          </a:p>
        </p:txBody>
      </p:sp>
      <p:cxnSp>
        <p:nvCxnSpPr>
          <p:cNvPr id="9" name="Straight Connector 8"/>
          <p:cNvCxnSpPr/>
          <p:nvPr/>
        </p:nvCxnSpPr>
        <p:spPr bwMode="white">
          <a:xfrm>
            <a:off x="618898" y="1206000"/>
            <a:ext cx="11576304" cy="0"/>
          </a:xfrm>
          <a:prstGeom prst="line">
            <a:avLst/>
          </a:prstGeom>
          <a:ln w="9525" cmpd="sng">
            <a:solidFill>
              <a:srgbClr val="00A9CE"/>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7072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p:cSld name="Agenda D. Two-Third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67"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p:nvPicPr>
        <p:blipFill rotWithShape="1">
          <a:blip r:embed="rId6"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6" name="Rectangle 25"/>
          <p:cNvSpPr/>
          <p:nvPr/>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28" name="TextBox 27"/>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10" name="TextBox 9"/>
          <p:cNvSpPr txBox="1"/>
          <p:nvPr/>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prstClr val="white"/>
                </a:solidFill>
              </a:rPr>
              <a:t>Agenda</a:t>
            </a:r>
          </a:p>
        </p:txBody>
      </p:sp>
    </p:spTree>
    <p:extLst>
      <p:ext uri="{BB962C8B-B14F-4D97-AF65-F5344CB8AC3E}">
        <p14:creationId xmlns:p14="http://schemas.microsoft.com/office/powerpoint/2010/main" val="4004053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BB256F3-0D49-4003-A2E3-BF709DF0B7B0}" type="datetimeFigureOut">
              <a:rPr lang="en-GB" smtClean="0">
                <a:solidFill>
                  <a:srgbClr val="575757"/>
                </a:solidFill>
              </a:rPr>
              <a:pPr/>
              <a:t>06/04/2023</a:t>
            </a:fld>
            <a:endParaRPr lang="en-GB">
              <a:solidFill>
                <a:srgbClr val="575757"/>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srgbClr val="575757"/>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3307F6E-0408-4167-9E56-8EAB8361F60D}" type="slidenum">
              <a:rPr lang="en-GB" smtClean="0">
                <a:solidFill>
                  <a:srgbClr val="575757"/>
                </a:solidFill>
              </a:rPr>
              <a:pPr/>
              <a:t>‹#›</a:t>
            </a:fld>
            <a:endParaRPr lang="en-GB">
              <a:solidFill>
                <a:srgbClr val="575757"/>
              </a:solidFill>
            </a:endParaRPr>
          </a:p>
        </p:txBody>
      </p:sp>
    </p:spTree>
    <p:extLst>
      <p:ext uri="{BB962C8B-B14F-4D97-AF65-F5344CB8AC3E}">
        <p14:creationId xmlns:p14="http://schemas.microsoft.com/office/powerpoint/2010/main" val="2463360731"/>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4715" name="think-cell Slide" r:id="rId6" imgW="384" imgH="384" progId="TCLayout.ActiveDocument.1">
                  <p:embed/>
                </p:oleObj>
              </mc:Choice>
              <mc:Fallback>
                <p:oleObj name="think-cell Slide" r:id="rId6" imgW="384" imgH="384"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1731" t="8741" r="102" b="27"/>
          <a:stretch/>
        </p:blipFill>
        <p:spPr>
          <a:xfrm rot="16200000" flipH="1">
            <a:off x="8471921" y="1973272"/>
            <a:ext cx="580573" cy="6858000"/>
          </a:xfrm>
          <a:prstGeom prst="rect">
            <a:avLst/>
          </a:prstGeom>
        </p:spPr>
      </p:pic>
      <p:pic>
        <p:nvPicPr>
          <p:cNvPr id="15" name="TitleAndEndImages"/>
          <p:cNvPicPr>
            <a:picLocks noChangeAspect="1"/>
          </p:cNvPicPr>
          <p:nvPr>
            <p:custDataLst>
              <p:tags r:id="rId4"/>
            </p:custDataLst>
          </p:nvPr>
        </p:nvPicPr>
        <p:blipFill>
          <a:blip r:embed="rId9"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flipH="1">
            <a:off x="-52253" y="-112364"/>
            <a:ext cx="12243461" cy="5443664"/>
          </a:xfrm>
          <a:prstGeom prst="rect">
            <a:avLst/>
          </a:prstGeom>
        </p:spPr>
      </p:pic>
      <p:sp>
        <p:nvSpPr>
          <p:cNvPr id="21" name="Rectangle 20"/>
          <p:cNvSpPr/>
          <p:nvPr/>
        </p:nvSpPr>
        <p:spPr bwMode="black">
          <a:xfrm>
            <a:off x="630936" y="626200"/>
            <a:ext cx="7778121" cy="5529600"/>
          </a:xfrm>
          <a:prstGeom prst="rect">
            <a:avLst/>
          </a:prstGeom>
          <a:solidFill>
            <a:srgbClr val="005EB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575390" cy="327148"/>
          </a:xfrm>
          <a:prstGeom prst="rect">
            <a:avLst/>
          </a:prstGeom>
          <a:noFill/>
        </p:spPr>
        <p:txBody>
          <a:bodyPr anchor="ctr"/>
          <a:lstStyle>
            <a:lvl1pPr algn="l">
              <a:lnSpc>
                <a:spcPct val="110000"/>
              </a:lnSpc>
              <a:buNone/>
              <a:defRPr sz="1200" b="1" cap="all" baseline="0">
                <a:solidFill>
                  <a:srgbClr val="37373A"/>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6"/>
            <a:ext cx="6575390" cy="436195"/>
          </a:xfrm>
          <a:prstGeom prst="rect">
            <a:avLst/>
          </a:prstGeom>
        </p:spPr>
        <p:txBody>
          <a:bodyPr anchor="ctr"/>
          <a:lstStyle>
            <a:lvl1pPr marL="0" indent="0" algn="l">
              <a:lnSpc>
                <a:spcPct val="110000"/>
              </a:lnSpc>
              <a:buNone/>
              <a:defRPr sz="1600" baseline="0">
                <a:solidFill>
                  <a:srgbClr val="37373A"/>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2"/>
            <a:ext cx="657539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dirty="0"/>
              <a:t>Title in Title Case</a:t>
            </a:r>
          </a:p>
        </p:txBody>
      </p:sp>
      <p:pic>
        <p:nvPicPr>
          <p:cNvPr id="2" name="Picture 1"/>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9139319" y="255432"/>
            <a:ext cx="2321626" cy="1432407"/>
          </a:xfrm>
          <a:prstGeom prst="rect">
            <a:avLst/>
          </a:prstGeom>
        </p:spPr>
      </p:pic>
      <p:sp>
        <p:nvSpPr>
          <p:cNvPr id="16" name="TextBox 15">
            <a:extLst>
              <a:ext uri="{FF2B5EF4-FFF2-40B4-BE49-F238E27FC236}">
                <a16:creationId xmlns:a16="http://schemas.microsoft.com/office/drawing/2014/main" id="{0D05A6B1-0D95-4E9A-997E-4B617E5D4AFD}"/>
              </a:ext>
            </a:extLst>
          </p:cNvPr>
          <p:cNvSpPr txBox="1"/>
          <p:nvPr userDrawn="1"/>
        </p:nvSpPr>
        <p:spPr>
          <a:xfrm>
            <a:off x="7378391" y="5491237"/>
            <a:ext cx="4731014" cy="101566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rmAutofit/>
          </a:bodyPr>
          <a:lstStyle/>
          <a:p>
            <a:endParaRPr lang="en-GB" sz="1200" dirty="0">
              <a:solidFill>
                <a:srgbClr val="37373A"/>
              </a:solidFill>
            </a:endParaRPr>
          </a:p>
        </p:txBody>
      </p:sp>
      <p:sp>
        <p:nvSpPr>
          <p:cNvPr id="5" name="Rectangle 4"/>
          <p:cNvSpPr/>
          <p:nvPr userDrawn="1"/>
        </p:nvSpPr>
        <p:spPr>
          <a:xfrm>
            <a:off x="8101876" y="5721605"/>
            <a:ext cx="4007529" cy="1015663"/>
          </a:xfrm>
          <a:prstGeom prst="rect">
            <a:avLst/>
          </a:prstGeom>
        </p:spPr>
        <p:txBody>
          <a:bodyPr wrap="square">
            <a:spAutoFit/>
          </a:bodyPr>
          <a:lstStyle/>
          <a:p>
            <a:pPr marL="0" indent="0" algn="r">
              <a:buFont typeface="Trebuchet MS" panose="020B0603020202020204" pitchFamily="34" charset="0"/>
              <a:buNone/>
            </a:pPr>
            <a:r>
              <a:rPr lang="en-GB" sz="1200" dirty="0">
                <a:solidFill>
                  <a:srgbClr val="37373A"/>
                </a:solidFill>
              </a:rPr>
              <a:t>Guy’s and St </a:t>
            </a:r>
            <a:r>
              <a:rPr lang="en-GB" sz="1200" dirty="0" err="1">
                <a:solidFill>
                  <a:srgbClr val="37373A"/>
                </a:solidFill>
              </a:rPr>
              <a:t>Thomas’</a:t>
            </a:r>
            <a:r>
              <a:rPr lang="en-GB" sz="1200" dirty="0">
                <a:solidFill>
                  <a:srgbClr val="37373A"/>
                </a:solidFill>
              </a:rPr>
              <a:t> NHS Foundation Trust</a:t>
            </a:r>
          </a:p>
          <a:p>
            <a:pPr marL="0" indent="0" algn="r">
              <a:buFont typeface="Trebuchet MS" panose="020B0603020202020204" pitchFamily="34" charset="0"/>
              <a:buNone/>
            </a:pPr>
            <a:r>
              <a:rPr lang="en-GB" sz="1200" dirty="0">
                <a:solidFill>
                  <a:srgbClr val="37373A"/>
                </a:solidFill>
              </a:rPr>
              <a:t>King’s College Hospital NHS Foundation Trust</a:t>
            </a:r>
          </a:p>
          <a:p>
            <a:pPr marL="0" indent="0" algn="r">
              <a:buFont typeface="Trebuchet MS" panose="020B0603020202020204" pitchFamily="34" charset="0"/>
              <a:buNone/>
            </a:pPr>
            <a:r>
              <a:rPr lang="en-GB" sz="1200" dirty="0">
                <a:solidFill>
                  <a:srgbClr val="37373A"/>
                </a:solidFill>
              </a:rPr>
              <a:t>St George’s University Hospitals NHS Foundation Trust</a:t>
            </a:r>
          </a:p>
          <a:p>
            <a:pPr marL="0" indent="0" algn="r">
              <a:buFont typeface="Trebuchet MS" panose="020B0603020202020204" pitchFamily="34" charset="0"/>
              <a:buNone/>
            </a:pPr>
            <a:r>
              <a:rPr lang="en-GB" sz="1200" dirty="0">
                <a:solidFill>
                  <a:srgbClr val="37373A"/>
                </a:solidFill>
              </a:rPr>
              <a:t>Our Healthier South East London ICS</a:t>
            </a:r>
          </a:p>
          <a:p>
            <a:pPr marL="0" indent="0" algn="r">
              <a:buFont typeface="Trebuchet MS" panose="020B0603020202020204" pitchFamily="34" charset="0"/>
              <a:buNone/>
            </a:pPr>
            <a:r>
              <a:rPr lang="en-GB" sz="1200" dirty="0">
                <a:solidFill>
                  <a:srgbClr val="37373A"/>
                </a:solidFill>
              </a:rPr>
              <a:t>South West London Health and Care Partnership</a:t>
            </a:r>
            <a:r>
              <a:rPr lang="en-GB" sz="1200" baseline="0" dirty="0">
                <a:solidFill>
                  <a:srgbClr val="37373A"/>
                </a:solidFill>
              </a:rPr>
              <a:t> ICS</a:t>
            </a:r>
            <a:endParaRPr lang="en-GB" sz="1200" dirty="0">
              <a:solidFill>
                <a:srgbClr val="37373A"/>
              </a:solidFill>
            </a:endParaRPr>
          </a:p>
        </p:txBody>
      </p:sp>
    </p:spTree>
    <p:extLst>
      <p:ext uri="{BB962C8B-B14F-4D97-AF65-F5344CB8AC3E}">
        <p14:creationId xmlns:p14="http://schemas.microsoft.com/office/powerpoint/2010/main" val="13140113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EB8"/>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30725433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solidFill>
                  <a:srgbClr val="005EB8"/>
                </a:solidFill>
              </a:defRPr>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vl1pPr>
            <a:lvl2pPr>
              <a:lnSpc>
                <a:spcPct val="100000"/>
              </a:lnSpc>
              <a:spcBef>
                <a:spcPts val="0"/>
              </a:spcBef>
              <a:spcAft>
                <a:spcPts val="0"/>
              </a:spcAft>
              <a:buClr>
                <a:srgbClr val="005EB8"/>
              </a:buClr>
              <a:defRPr sz="2000"/>
            </a:lvl2pPr>
            <a:lvl3pPr>
              <a:lnSpc>
                <a:spcPct val="100000"/>
              </a:lnSpc>
              <a:spcBef>
                <a:spcPts val="0"/>
              </a:spcBef>
              <a:spcAft>
                <a:spcPts val="0"/>
              </a:spcAft>
              <a:buClr>
                <a:srgbClr val="005EB8"/>
              </a:buClr>
              <a:defRPr sz="2000"/>
            </a:lvl3pPr>
            <a:lvl4pPr>
              <a:lnSpc>
                <a:spcPct val="100000"/>
              </a:lnSpc>
              <a:spcBef>
                <a:spcPts val="0"/>
              </a:spcBef>
              <a:spcAft>
                <a:spcPts val="0"/>
              </a:spcAft>
              <a:defRPr sz="2400">
                <a:solidFill>
                  <a:srgbClr val="005EB8"/>
                </a:solidFill>
              </a:defRPr>
            </a:lvl4pPr>
            <a:lvl5pPr>
              <a:lnSpc>
                <a:spcPct val="100000"/>
              </a:lnSpc>
              <a:spcBef>
                <a:spcPts val="0"/>
              </a:spcBef>
              <a:spcAft>
                <a:spcPts val="0"/>
              </a:spcAft>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92554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p:cSld name="Gray slice heading">
    <p:spTree>
      <p:nvGrpSpPr>
        <p:cNvPr id="1" name=""/>
        <p:cNvGrpSpPr/>
        <p:nvPr/>
      </p:nvGrpSpPr>
      <p:grpSpPr>
        <a:xfrm>
          <a:off x="0" y="0"/>
          <a:ext cx="0" cy="0"/>
          <a:chOff x="0" y="0"/>
          <a:chExt cx="0" cy="0"/>
        </a:xfrm>
      </p:grpSpPr>
      <p:sp>
        <p:nvSpPr>
          <p:cNvPr id="8" name="Rectangle 7"/>
          <p:cNvSpPr/>
          <p:nvPr/>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ndParaRPr>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rgbClr val="005EB8"/>
                </a:solidFill>
                <a:latin typeface="+mj-lt"/>
              </a:defRPr>
            </a:lvl1pPr>
          </a:lstStyle>
          <a:p>
            <a:r>
              <a:rPr lang="en-US" dirty="0"/>
              <a:t>Click to add title</a:t>
            </a:r>
          </a:p>
        </p:txBody>
      </p:sp>
    </p:spTree>
    <p:extLst>
      <p:ext uri="{BB962C8B-B14F-4D97-AF65-F5344CB8AC3E}">
        <p14:creationId xmlns:p14="http://schemas.microsoft.com/office/powerpoint/2010/main" val="18282993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p:cSld name="Section header line">
    <p:spTree>
      <p:nvGrpSpPr>
        <p:cNvPr id="1" name=""/>
        <p:cNvGrpSpPr/>
        <p:nvPr/>
      </p:nvGrpSpPr>
      <p:grpSpPr>
        <a:xfrm>
          <a:off x="0" y="0"/>
          <a:ext cx="0" cy="0"/>
          <a:chOff x="0" y="0"/>
          <a:chExt cx="0" cy="0"/>
        </a:xfrm>
      </p:grpSpPr>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rgbClr val="005EB8"/>
                </a:solidFill>
                <a:latin typeface="+mj-lt"/>
                <a:sym typeface="Trebuchet MS" panose="020B0603020202020204" pitchFamily="34" charset="0"/>
              </a:defRPr>
            </a:lvl1pPr>
          </a:lstStyle>
          <a:p>
            <a:r>
              <a:rPr lang="en-US" dirty="0"/>
              <a:t>Click to add big statement text</a:t>
            </a:r>
          </a:p>
        </p:txBody>
      </p:sp>
      <p:cxnSp>
        <p:nvCxnSpPr>
          <p:cNvPr id="148" name="Straight Connector 147"/>
          <p:cNvCxnSpPr/>
          <p:nvPr/>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28798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p:cSld name="White one thir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20" name="TextBox 19"/>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Rectangle 25"/>
          <p:cNvSpPr/>
          <p:nvPr/>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rgbClr val="005EB8"/>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4959812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D. Big statement green">
    <p:spTree>
      <p:nvGrpSpPr>
        <p:cNvPr id="1" name=""/>
        <p:cNvGrpSpPr/>
        <p:nvPr/>
      </p:nvGrpSpPr>
      <p:grpSpPr>
        <a:xfrm>
          <a:off x="0" y="0"/>
          <a:ext cx="0" cy="0"/>
          <a:chOff x="0" y="0"/>
          <a:chExt cx="0" cy="0"/>
        </a:xfrm>
      </p:grpSpPr>
      <p:sp>
        <p:nvSpPr>
          <p:cNvPr id="10" name="TextBox 9"/>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28859052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p:cSld name="Green highlight">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3" name="Rectangle 12"/>
          <p:cNvSpPr/>
          <p:nvPr/>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7" name="TextBox 16"/>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EB8"/>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21803110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p:cSld name="Green one thir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dirty="0"/>
              <a:t>Click to add title</a:t>
            </a:r>
          </a:p>
        </p:txBody>
      </p:sp>
      <p:sp>
        <p:nvSpPr>
          <p:cNvPr id="13" name="Rectangle 12"/>
          <p:cNvSpPr/>
          <p:nvPr/>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043492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p:cSld name="Green half">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2" name="Rectangle 11"/>
          <p:cNvSpPr/>
          <p:nvPr/>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194337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p:cSld name="Green two thir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0" name="Rectangle 9"/>
          <p:cNvSpPr/>
          <p:nvPr/>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edit title</a:t>
            </a:r>
          </a:p>
        </p:txBody>
      </p:sp>
      <p:sp>
        <p:nvSpPr>
          <p:cNvPr id="13" name="TextBox 1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5925346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p:cSld name="Left arrow">
    <p:spTree>
      <p:nvGrpSpPr>
        <p:cNvPr id="1" name=""/>
        <p:cNvGrpSpPr/>
        <p:nvPr/>
      </p:nvGrpSpPr>
      <p:grpSpPr>
        <a:xfrm>
          <a:off x="0" y="0"/>
          <a:ext cx="0" cy="0"/>
          <a:chOff x="0" y="0"/>
          <a:chExt cx="0" cy="0"/>
        </a:xfrm>
      </p:grpSpPr>
      <p:sp>
        <p:nvSpPr>
          <p:cNvPr id="16" name="Freeform 14"/>
          <p:cNvSpPr/>
          <p:nvPr/>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9"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2" name="TextBox 11"/>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9"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1" name="Title 2"/>
          <p:cNvSpPr txBox="1">
            <a:spLocks/>
          </p:cNvSpPr>
          <p:nvPr/>
        </p:nvSpPr>
        <p:spPr>
          <a:xfrm>
            <a:off x="653804" y="2773154"/>
            <a:ext cx="2478638" cy="1314311"/>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3200" b="0" kern="1200" cap="none" spc="0" baseline="0">
                <a:ln>
                  <a:noFill/>
                </a:ln>
                <a:solidFill>
                  <a:srgbClr val="005EB8"/>
                </a:solidFill>
                <a:effectLst/>
                <a:latin typeface="+mj-lt"/>
                <a:ea typeface="+mj-ea"/>
                <a:cs typeface="+mj-cs"/>
                <a:sym typeface="Trebuchet MS" panose="020B0603020202020204" pitchFamily="34" charset="0"/>
              </a:defRPr>
            </a:lvl1pPr>
          </a:lstStyle>
          <a:p>
            <a:r>
              <a:rPr lang="en-US" dirty="0">
                <a:solidFill>
                  <a:srgbClr val="005EB8"/>
                </a:solidFill>
              </a:rPr>
              <a:t>Click to add title</a:t>
            </a:r>
          </a:p>
        </p:txBody>
      </p:sp>
    </p:spTree>
    <p:extLst>
      <p:ext uri="{BB962C8B-B14F-4D97-AF65-F5344CB8AC3E}">
        <p14:creationId xmlns:p14="http://schemas.microsoft.com/office/powerpoint/2010/main" val="4161796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p:cSld name="Green left arrow">
    <p:spTree>
      <p:nvGrpSpPr>
        <p:cNvPr id="1" name=""/>
        <p:cNvGrpSpPr/>
        <p:nvPr/>
      </p:nvGrpSpPr>
      <p:grpSpPr>
        <a:xfrm>
          <a:off x="0" y="0"/>
          <a:ext cx="0" cy="0"/>
          <a:chOff x="0" y="0"/>
          <a:chExt cx="0" cy="0"/>
        </a:xfrm>
      </p:grpSpPr>
      <p:sp>
        <p:nvSpPr>
          <p:cNvPr id="16" name="Freeform 14"/>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defRPr>
            </a:lvl1pPr>
          </a:lstStyle>
          <a:p>
            <a:r>
              <a:rPr lang="en-US" dirty="0"/>
              <a:t>Click to add title</a:t>
            </a: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1915207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p:cSld name="Arrow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5739"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12"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3" name="Pentagon 3"/>
          <p:cNvSpPr/>
          <p:nvPr/>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005EB8"/>
                </a:solidFill>
                <a:latin typeface="+mj-lt"/>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02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p:cSld name="Green arrow one third">
    <p:spTree>
      <p:nvGrpSpPr>
        <p:cNvPr id="1" name=""/>
        <p:cNvGrpSpPr/>
        <p:nvPr/>
      </p:nvGrpSpPr>
      <p:grpSpPr>
        <a:xfrm>
          <a:off x="0" y="0"/>
          <a:ext cx="0" cy="0"/>
          <a:chOff x="0" y="0"/>
          <a:chExt cx="0" cy="0"/>
        </a:xfrm>
      </p:grpSpPr>
      <p:sp>
        <p:nvSpPr>
          <p:cNvPr id="13" name="Pentagon 3"/>
          <p:cNvSpPr/>
          <p:nvPr/>
        </p:nvSpPr>
        <p:spPr bwMode="white">
          <a:xfrm>
            <a:off x="1" y="0"/>
            <a:ext cx="5426920" cy="6858000"/>
          </a:xfrm>
          <a:prstGeom prst="homePlate">
            <a:avLst>
              <a:gd name="adj" fmla="val 12939"/>
            </a:avLst>
          </a:pr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6" name="TextBox 1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10706586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p:cSld name="Arrow half">
    <p:spTree>
      <p:nvGrpSpPr>
        <p:cNvPr id="1" name=""/>
        <p:cNvGrpSpPr/>
        <p:nvPr/>
      </p:nvGrpSpPr>
      <p:grpSpPr>
        <a:xfrm>
          <a:off x="0" y="0"/>
          <a:ext cx="0" cy="0"/>
          <a:chOff x="0" y="0"/>
          <a:chExt cx="0" cy="0"/>
        </a:xfrm>
      </p:grpSpPr>
      <p:sp>
        <p:nvSpPr>
          <p:cNvPr id="18"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Pentagon 8"/>
          <p:cNvSpPr/>
          <p:nvPr/>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EB8"/>
                </a:solidFill>
                <a:latin typeface="+mj-lt"/>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738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p:cSld name="Green arrow half">
    <p:spTree>
      <p:nvGrpSpPr>
        <p:cNvPr id="1" name=""/>
        <p:cNvGrpSpPr/>
        <p:nvPr/>
      </p:nvGrpSpPr>
      <p:grpSpPr>
        <a:xfrm>
          <a:off x="0" y="0"/>
          <a:ext cx="0" cy="0"/>
          <a:chOff x="0" y="0"/>
          <a:chExt cx="0" cy="0"/>
        </a:xfrm>
      </p:grpSpPr>
      <p:sp>
        <p:nvSpPr>
          <p:cNvPr id="14" name="Pentagon 8"/>
          <p:cNvSpPr/>
          <p:nvPr/>
        </p:nvSpPr>
        <p:spPr bwMode="white">
          <a:xfrm>
            <a:off x="0" y="0"/>
            <a:ext cx="6363546" cy="6858000"/>
          </a:xfrm>
          <a:prstGeom prst="homePlate">
            <a:avLst>
              <a:gd name="adj" fmla="val 12939"/>
            </a:avLst>
          </a:pr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3" name="TextBox 1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3207823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D. Big statement ico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A9CE"/>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11634713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p:cSld name="Arrow two third">
    <p:spTree>
      <p:nvGrpSpPr>
        <p:cNvPr id="1" name=""/>
        <p:cNvGrpSpPr/>
        <p:nvPr/>
      </p:nvGrpSpPr>
      <p:grpSpPr>
        <a:xfrm>
          <a:off x="0" y="0"/>
          <a:ext cx="0" cy="0"/>
          <a:chOff x="0" y="0"/>
          <a:chExt cx="0" cy="0"/>
        </a:xfrm>
      </p:grpSpPr>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9"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EB8"/>
                </a:solidFill>
                <a:latin typeface="+mj-lt"/>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4342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p:cSld name="Green arrow two third">
    <p:spTree>
      <p:nvGrpSpPr>
        <p:cNvPr id="1" name=""/>
        <p:cNvGrpSpPr/>
        <p:nvPr/>
      </p:nvGrpSpPr>
      <p:grpSpPr>
        <a:xfrm>
          <a:off x="0" y="0"/>
          <a:ext cx="0" cy="0"/>
          <a:chOff x="0" y="0"/>
          <a:chExt cx="0" cy="0"/>
        </a:xfrm>
      </p:grpSpPr>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8" name="TextBox 1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22983750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p:cSld name="Agenda D. Table of Content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676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17"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20" name="TextBox 19"/>
          <p:cNvSpPr txBox="1"/>
          <p:nvPr/>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005EB8"/>
                </a:solidFill>
                <a:latin typeface="Trebuchet MS" panose="020B0603020202020204" pitchFamily="34" charset="0"/>
                <a:sym typeface="Trebuchet MS" panose="020B0603020202020204" pitchFamily="34" charset="0"/>
              </a:rPr>
              <a:t>Table of contents</a:t>
            </a:r>
          </a:p>
        </p:txBody>
      </p:sp>
      <p:sp>
        <p:nvSpPr>
          <p:cNvPr id="19" name="TextBox 18"/>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pic>
        <p:nvPicPr>
          <p:cNvPr id="9"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5440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787"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05EB8"/>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3495572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dirty="0">
                <a:latin typeface="+mn-lt"/>
                <a:sym typeface="Trebuchet MS" panose="020B0603020202020204" pitchFamily="34" charset="0"/>
              </a:rPr>
              <a:t>The services and materials provided by Boston Consulting Group (BCG) are subject to BCG's Standard Terms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to update these materials after the date hereof, notwithstanding that such information may become outdated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inaccurate.</a:t>
            </a:r>
          </a:p>
          <a:p>
            <a:pPr indent="0">
              <a:lnSpc>
                <a:spcPct val="100000"/>
              </a:lnSpc>
            </a:pPr>
            <a:r>
              <a:rPr lang="en-US" sz="900" b="0" dirty="0">
                <a:latin typeface="+mn-lt"/>
                <a:sym typeface="Trebuchet MS" panose="020B0603020202020204" pitchFamily="34" charset="0"/>
              </a:rPr>
              <a:t> </a:t>
            </a:r>
          </a:p>
          <a:p>
            <a:pPr indent="0">
              <a:lnSpc>
                <a:spcPct val="100000"/>
              </a:lnSpc>
            </a:pPr>
            <a:r>
              <a:rPr lang="en-US" sz="900"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indent="0">
              <a:lnSpc>
                <a:spcPct val="100000"/>
              </a:lnSpc>
            </a:pPr>
            <a:endParaRPr lang="en-US" sz="900" b="0" dirty="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latin typeface="+mn-lt"/>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2132174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10" name="TitleAndEndImages"/>
          <p:cNvPicPr>
            <a:picLocks noChangeAspect="1"/>
          </p:cNvPicPr>
          <p:nvPr>
            <p:custDataLst>
              <p:tags r:id="rId2"/>
            </p:custDataLst>
          </p:nvPr>
        </p:nvPicPr>
        <p:blipFill rotWithShape="1">
          <a:blip r:embed="rId5" cstate="screen">
            <a:duotone>
              <a:schemeClr val="bg2">
                <a:shade val="45000"/>
                <a:satMod val="135000"/>
              </a:schemeClr>
              <a:prstClr val="white"/>
            </a:duotone>
            <a:extLst>
              <a:ext uri="{28A0092B-C50C-407E-A947-70E740481C1C}">
                <a14:useLocalDpi xmlns:a14="http://schemas.microsoft.com/office/drawing/2010/main"/>
              </a:ext>
            </a:extLst>
          </a:blip>
          <a:srcRect b="-253"/>
          <a:stretch/>
        </p:blipFill>
        <p:spPr>
          <a:xfrm flipH="1">
            <a:off x="23148" y="0"/>
            <a:ext cx="12168851" cy="6863787"/>
          </a:xfrm>
          <a:prstGeom prst="rect">
            <a:avLst/>
          </a:prstGeom>
        </p:spPr>
      </p:pic>
      <p:graphicFrame>
        <p:nvGraphicFramePr>
          <p:cNvPr id="2" name="Object 1"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811" name="think-cell Slide" r:id="rId6" imgW="384" imgH="384" progId="TCLayout.ActiveDocument.1">
                  <p:embed/>
                </p:oleObj>
              </mc:Choice>
              <mc:Fallback>
                <p:oleObj name="think-cell Slide" r:id="rId6" imgW="384" imgH="384"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bwMode="black">
          <a:xfrm>
            <a:off x="714756" y="799819"/>
            <a:ext cx="7527201" cy="5529600"/>
          </a:xfrm>
          <a:prstGeom prst="rect">
            <a:avLst/>
          </a:pr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pic>
        <p:nvPicPr>
          <p:cNvPr id="6" name="Picture 5"/>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139319" y="255432"/>
            <a:ext cx="2321626" cy="1432407"/>
          </a:xfrm>
          <a:prstGeom prst="rect">
            <a:avLst/>
          </a:prstGeom>
        </p:spPr>
      </p:pic>
      <p:sp>
        <p:nvSpPr>
          <p:cNvPr id="4" name="Text Placeholder 3"/>
          <p:cNvSpPr>
            <a:spLocks noGrp="1"/>
          </p:cNvSpPr>
          <p:nvPr>
            <p:ph type="body" sz="quarter" idx="10" hasCustomPrompt="1"/>
          </p:nvPr>
        </p:nvSpPr>
        <p:spPr>
          <a:xfrm>
            <a:off x="1631959" y="3104867"/>
            <a:ext cx="3276600" cy="654050"/>
          </a:xfrm>
        </p:spPr>
        <p:txBody>
          <a:bodyPr/>
          <a:lstStyle>
            <a:lvl1pPr>
              <a:defRPr sz="400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Section break</a:t>
            </a:r>
            <a:endParaRPr lang="en-GB" dirty="0"/>
          </a:p>
        </p:txBody>
      </p:sp>
      <p:sp>
        <p:nvSpPr>
          <p:cNvPr id="9" name="Rectangle 8"/>
          <p:cNvSpPr/>
          <p:nvPr userDrawn="1"/>
        </p:nvSpPr>
        <p:spPr>
          <a:xfrm>
            <a:off x="8101876" y="5721605"/>
            <a:ext cx="4007529" cy="1015663"/>
          </a:xfrm>
          <a:prstGeom prst="rect">
            <a:avLst/>
          </a:prstGeom>
        </p:spPr>
        <p:txBody>
          <a:bodyPr wrap="square">
            <a:spAutoFit/>
          </a:bodyPr>
          <a:lstStyle/>
          <a:p>
            <a:pPr marL="0" indent="0" algn="r">
              <a:buFont typeface="Trebuchet MS" panose="020B0603020202020204" pitchFamily="34" charset="0"/>
              <a:buNone/>
            </a:pPr>
            <a:r>
              <a:rPr lang="en-GB" sz="1200" dirty="0">
                <a:solidFill>
                  <a:srgbClr val="37373A"/>
                </a:solidFill>
              </a:rPr>
              <a:t>Guy’s and St </a:t>
            </a:r>
            <a:r>
              <a:rPr lang="en-GB" sz="1200" dirty="0" err="1">
                <a:solidFill>
                  <a:srgbClr val="37373A"/>
                </a:solidFill>
              </a:rPr>
              <a:t>Thomas’</a:t>
            </a:r>
            <a:r>
              <a:rPr lang="en-GB" sz="1200" dirty="0">
                <a:solidFill>
                  <a:srgbClr val="37373A"/>
                </a:solidFill>
              </a:rPr>
              <a:t> NHS Foundation Trust</a:t>
            </a:r>
          </a:p>
          <a:p>
            <a:pPr marL="0" indent="0" algn="r">
              <a:buFont typeface="Trebuchet MS" panose="020B0603020202020204" pitchFamily="34" charset="0"/>
              <a:buNone/>
            </a:pPr>
            <a:r>
              <a:rPr lang="en-GB" sz="1200" dirty="0">
                <a:solidFill>
                  <a:srgbClr val="37373A"/>
                </a:solidFill>
              </a:rPr>
              <a:t>King’s College Hospital NHS Foundation Trust</a:t>
            </a:r>
          </a:p>
          <a:p>
            <a:pPr marL="0" indent="0" algn="r">
              <a:buFont typeface="Trebuchet MS" panose="020B0603020202020204" pitchFamily="34" charset="0"/>
              <a:buNone/>
            </a:pPr>
            <a:r>
              <a:rPr lang="en-GB" sz="1200" dirty="0">
                <a:solidFill>
                  <a:srgbClr val="37373A"/>
                </a:solidFill>
              </a:rPr>
              <a:t>St George’s University Hospitals NHS Foundation Trust</a:t>
            </a:r>
          </a:p>
          <a:p>
            <a:pPr marL="0" indent="0" algn="r">
              <a:buFont typeface="Trebuchet MS" panose="020B0603020202020204" pitchFamily="34" charset="0"/>
              <a:buNone/>
            </a:pPr>
            <a:r>
              <a:rPr lang="en-GB" sz="1200" dirty="0">
                <a:solidFill>
                  <a:srgbClr val="37373A"/>
                </a:solidFill>
              </a:rPr>
              <a:t>Our Healthier South East London ICS</a:t>
            </a:r>
          </a:p>
          <a:p>
            <a:pPr marL="0" indent="0" algn="r">
              <a:buFont typeface="Trebuchet MS" panose="020B0603020202020204" pitchFamily="34" charset="0"/>
              <a:buNone/>
            </a:pPr>
            <a:r>
              <a:rPr lang="en-GB" sz="1200" dirty="0">
                <a:solidFill>
                  <a:srgbClr val="37373A"/>
                </a:solidFill>
              </a:rPr>
              <a:t>South West London Health and Care Partnership</a:t>
            </a:r>
            <a:r>
              <a:rPr lang="en-GB" sz="1200" baseline="0" dirty="0">
                <a:solidFill>
                  <a:srgbClr val="37373A"/>
                </a:solidFill>
              </a:rPr>
              <a:t> ICS</a:t>
            </a:r>
            <a:endParaRPr lang="en-GB" sz="1200" dirty="0">
              <a:solidFill>
                <a:srgbClr val="37373A"/>
              </a:solidFill>
            </a:endParaRPr>
          </a:p>
        </p:txBody>
      </p:sp>
    </p:spTree>
    <p:extLst>
      <p:ext uri="{BB962C8B-B14F-4D97-AF65-F5344CB8AC3E}">
        <p14:creationId xmlns:p14="http://schemas.microsoft.com/office/powerpoint/2010/main" val="19368181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pSp>
        <p:nvGrpSpPr>
          <p:cNvPr id="49" name="Group 48"/>
          <p:cNvGrpSpPr/>
          <p:nvPr/>
        </p:nvGrpSpPr>
        <p:grpSpPr>
          <a:xfrm>
            <a:off x="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51" name="Baselines / anchors"/>
            <p:cNvGrpSpPr/>
            <p:nvPr/>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58" name="Five column measure"/>
            <p:cNvGrpSpPr/>
            <p:nvPr/>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60" name="Footnote example"/>
            <p:cNvSpPr txBox="1"/>
            <p:nvPr/>
          </p:nvSpPr>
          <p:spPr>
            <a:xfrm>
              <a:off x="630000" y="6282941"/>
              <a:ext cx="9030914" cy="276999"/>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a:t>
              </a:r>
            </a:p>
          </p:txBody>
        </p:sp>
      </p:grpSp>
    </p:spTree>
    <p:extLst>
      <p:ext uri="{BB962C8B-B14F-4D97-AF65-F5344CB8AC3E}">
        <p14:creationId xmlns:p14="http://schemas.microsoft.com/office/powerpoint/2010/main" val="930998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p:cSld name="D. Title Slide">
    <p:spTree>
      <p:nvGrpSpPr>
        <p:cNvPr id="1" name=""/>
        <p:cNvGrpSpPr/>
        <p:nvPr/>
      </p:nvGrpSpPr>
      <p:grpSpPr>
        <a:xfrm>
          <a:off x="0" y="0"/>
          <a:ext cx="0" cy="0"/>
          <a:chOff x="0" y="0"/>
          <a:chExt cx="0" cy="0"/>
        </a:xfrm>
      </p:grpSpPr>
      <p:pic>
        <p:nvPicPr>
          <p:cNvPr id="16" name="TitleAndEndImages"/>
          <p:cNvPicPr>
            <a:picLocks noChangeAspect="1"/>
          </p:cNvPicPr>
          <p:nvPr>
            <p:custDataLst>
              <p:tags r:id="rId2"/>
            </p:custDataLst>
          </p:nvPr>
        </p:nvPicPr>
        <p:blipFill rotWithShape="1">
          <a:blip r:embed="rId6" cstate="screen">
            <a:duotone>
              <a:schemeClr val="bg2">
                <a:shade val="45000"/>
                <a:satMod val="135000"/>
              </a:schemeClr>
              <a:prstClr val="white"/>
            </a:duotone>
            <a:extLst>
              <a:ext uri="{28A0092B-C50C-407E-A947-70E740481C1C}">
                <a14:useLocalDpi xmlns:a14="http://schemas.microsoft.com/office/drawing/2010/main"/>
              </a:ext>
            </a:extLst>
          </a:blip>
          <a:srcRect b="-17310"/>
          <a:stretch/>
        </p:blipFill>
        <p:spPr>
          <a:xfrm flipH="1">
            <a:off x="23148" y="0"/>
            <a:ext cx="12168851" cy="6863787"/>
          </a:xfrm>
          <a:prstGeom prst="rect">
            <a:avLst/>
          </a:prstGeom>
        </p:spPr>
      </p:pic>
      <p:graphicFrame>
        <p:nvGraphicFramePr>
          <p:cNvPr id="3" name="Object 2" hidden="1"/>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9835" name="think-cell Slide" r:id="rId7" imgW="384" imgH="384" progId="TCLayout.ActiveDocument.1">
                  <p:embed/>
                </p:oleObj>
              </mc:Choice>
              <mc:Fallback>
                <p:oleObj name="think-cell Slide" r:id="rId7" imgW="384" imgH="384" progId="TCLayout.ActiveDocument.1">
                  <p:embed/>
                  <p:pic>
                    <p:nvPicPr>
                      <p:cNvPr id="3" name="Object 2"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4"/>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8" name="Picture 17"/>
          <p:cNvPicPr>
            <a:picLocks noChangeAspect="1"/>
          </p:cNvPicPr>
          <p:nvPr/>
        </p:nvPicPr>
        <p:blipFill rotWithShape="1">
          <a:blip r:embed="rId9" cstate="email">
            <a:extLst>
              <a:ext uri="{28A0092B-C50C-407E-A947-70E740481C1C}">
                <a14:useLocalDpi xmlns:a14="http://schemas.microsoft.com/office/drawing/2010/main"/>
              </a:ext>
            </a:extLst>
          </a:blip>
          <a:srcRect l="1731" t="8741" r="102" b="27"/>
          <a:stretch/>
        </p:blipFill>
        <p:spPr>
          <a:xfrm rot="16200000" flipH="1">
            <a:off x="8471921" y="1973272"/>
            <a:ext cx="580573" cy="6858000"/>
          </a:xfrm>
          <a:prstGeom prst="rect">
            <a:avLst/>
          </a:prstGeom>
        </p:spPr>
      </p:pic>
      <p:sp>
        <p:nvSpPr>
          <p:cNvPr id="21" name="Rectangle 20"/>
          <p:cNvSpPr/>
          <p:nvPr/>
        </p:nvSpPr>
        <p:spPr bwMode="black">
          <a:xfrm>
            <a:off x="630936" y="626200"/>
            <a:ext cx="8125200" cy="5529600"/>
          </a:xfrm>
          <a:prstGeom prst="rect">
            <a:avLst/>
          </a:pr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2"/>
            <a:ext cx="6868800" cy="3138423"/>
          </a:xfrm>
        </p:spPr>
        <p:txBody>
          <a:bodyPr anchor="b">
            <a:normAutofit/>
          </a:bodyPr>
          <a:lstStyle>
            <a:lvl1pPr algn="l">
              <a:lnSpc>
                <a:spcPct val="93000"/>
              </a:lnSpc>
              <a:defRPr sz="5400">
                <a:solidFill>
                  <a:schemeClr val="bg1"/>
                </a:solidFill>
                <a:latin typeface="+mj-lt"/>
                <a:sym typeface="Trebuchet MS" panose="020B0603020202020204" pitchFamily="34" charset="0"/>
              </a:defRPr>
            </a:lvl1pPr>
          </a:lstStyle>
          <a:p>
            <a:r>
              <a:rPr lang="en-US" dirty="0"/>
              <a:t>Title in Title Case</a:t>
            </a:r>
          </a:p>
        </p:txBody>
      </p:sp>
      <p:pic>
        <p:nvPicPr>
          <p:cNvPr id="11" name="Picture 10"/>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9139319" y="255432"/>
            <a:ext cx="2321626" cy="1432407"/>
          </a:xfrm>
          <a:prstGeom prst="rect">
            <a:avLst/>
          </a:prstGeom>
        </p:spPr>
      </p:pic>
      <p:sp>
        <p:nvSpPr>
          <p:cNvPr id="12" name="Rectangle 11"/>
          <p:cNvSpPr/>
          <p:nvPr userDrawn="1"/>
        </p:nvSpPr>
        <p:spPr>
          <a:xfrm>
            <a:off x="8101876" y="5721605"/>
            <a:ext cx="4007529" cy="1015663"/>
          </a:xfrm>
          <a:prstGeom prst="rect">
            <a:avLst/>
          </a:prstGeom>
        </p:spPr>
        <p:txBody>
          <a:bodyPr wrap="square">
            <a:spAutoFit/>
          </a:bodyPr>
          <a:lstStyle/>
          <a:p>
            <a:pPr marL="0" indent="0" algn="r">
              <a:buFont typeface="Trebuchet MS" panose="020B0603020202020204" pitchFamily="34" charset="0"/>
              <a:buNone/>
            </a:pPr>
            <a:r>
              <a:rPr lang="en-GB" sz="1200" dirty="0">
                <a:solidFill>
                  <a:srgbClr val="37373A"/>
                </a:solidFill>
              </a:rPr>
              <a:t>Guy’s and St </a:t>
            </a:r>
            <a:r>
              <a:rPr lang="en-GB" sz="1200" dirty="0" err="1">
                <a:solidFill>
                  <a:srgbClr val="37373A"/>
                </a:solidFill>
              </a:rPr>
              <a:t>Thomas’</a:t>
            </a:r>
            <a:r>
              <a:rPr lang="en-GB" sz="1200" dirty="0">
                <a:solidFill>
                  <a:srgbClr val="37373A"/>
                </a:solidFill>
              </a:rPr>
              <a:t> NHS Foundation Trust</a:t>
            </a:r>
          </a:p>
          <a:p>
            <a:pPr marL="0" indent="0" algn="r">
              <a:buFont typeface="Trebuchet MS" panose="020B0603020202020204" pitchFamily="34" charset="0"/>
              <a:buNone/>
            </a:pPr>
            <a:r>
              <a:rPr lang="en-GB" sz="1200" dirty="0">
                <a:solidFill>
                  <a:srgbClr val="37373A"/>
                </a:solidFill>
              </a:rPr>
              <a:t>King’s College Hospital NHS Foundation Trust</a:t>
            </a:r>
          </a:p>
          <a:p>
            <a:pPr marL="0" indent="0" algn="r">
              <a:buFont typeface="Trebuchet MS" panose="020B0603020202020204" pitchFamily="34" charset="0"/>
              <a:buNone/>
            </a:pPr>
            <a:r>
              <a:rPr lang="en-GB" sz="1200" dirty="0">
                <a:solidFill>
                  <a:srgbClr val="37373A"/>
                </a:solidFill>
              </a:rPr>
              <a:t>St George’s University Hospitals NHS Foundation Trust</a:t>
            </a:r>
          </a:p>
          <a:p>
            <a:pPr marL="0" indent="0" algn="r">
              <a:buFont typeface="Trebuchet MS" panose="020B0603020202020204" pitchFamily="34" charset="0"/>
              <a:buNone/>
            </a:pPr>
            <a:r>
              <a:rPr lang="en-GB" sz="1200" dirty="0">
                <a:solidFill>
                  <a:srgbClr val="37373A"/>
                </a:solidFill>
              </a:rPr>
              <a:t>Our Healthier South East London ICS</a:t>
            </a:r>
          </a:p>
          <a:p>
            <a:pPr marL="0" indent="0" algn="r">
              <a:buFont typeface="Trebuchet MS" panose="020B0603020202020204" pitchFamily="34" charset="0"/>
              <a:buNone/>
            </a:pPr>
            <a:r>
              <a:rPr lang="en-GB" sz="1200" dirty="0">
                <a:solidFill>
                  <a:srgbClr val="37373A"/>
                </a:solidFill>
              </a:rPr>
              <a:t>South West London Health and Care Partnership</a:t>
            </a:r>
            <a:r>
              <a:rPr lang="en-GB" sz="1200" baseline="0" dirty="0">
                <a:solidFill>
                  <a:srgbClr val="37373A"/>
                </a:solidFill>
              </a:rPr>
              <a:t> ICS</a:t>
            </a:r>
            <a:endParaRPr lang="en-GB" sz="1200" dirty="0">
              <a:solidFill>
                <a:srgbClr val="37373A"/>
              </a:solidFill>
            </a:endParaRPr>
          </a:p>
        </p:txBody>
      </p:sp>
    </p:spTree>
    <p:extLst>
      <p:ext uri="{BB962C8B-B14F-4D97-AF65-F5344CB8AC3E}">
        <p14:creationId xmlns:p14="http://schemas.microsoft.com/office/powerpoint/2010/main" val="3837169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p:cSld name="D. Title Only">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630000" y="622800"/>
            <a:ext cx="10933350" cy="332399"/>
          </a:xfr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9149829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p:cSld name="D.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630000" y="622800"/>
            <a:ext cx="10933350" cy="387798"/>
          </a:xfrm>
        </p:spPr>
        <p:txBody>
          <a:bodyPr/>
          <a:lstStyle>
            <a:lvl1pPr>
              <a:defRPr sz="2800">
                <a:solidFill>
                  <a:srgbClr val="006747"/>
                </a:solidFill>
              </a:defRPr>
            </a:lvl1p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vl1pPr>
            <a:lvl2pPr>
              <a:lnSpc>
                <a:spcPct val="100000"/>
              </a:lnSpc>
              <a:spcBef>
                <a:spcPts val="0"/>
              </a:spcBef>
              <a:spcAft>
                <a:spcPts val="0"/>
              </a:spcAft>
              <a:buClr>
                <a:srgbClr val="006747"/>
              </a:buClr>
              <a:defRPr/>
            </a:lvl2pPr>
            <a:lvl3pPr>
              <a:lnSpc>
                <a:spcPct val="100000"/>
              </a:lnSpc>
              <a:spcBef>
                <a:spcPts val="0"/>
              </a:spcBef>
              <a:spcAft>
                <a:spcPts val="0"/>
              </a:spcAft>
              <a:buClr>
                <a:srgbClr val="006747"/>
              </a:buClr>
              <a:defRPr/>
            </a:lvl3pPr>
            <a:lvl4pPr>
              <a:lnSpc>
                <a:spcPct val="100000"/>
              </a:lnSpc>
              <a:spcBef>
                <a:spcPts val="0"/>
              </a:spcBef>
              <a:spcAft>
                <a:spcPts val="0"/>
              </a:spcAft>
              <a:defRPr>
                <a:solidFill>
                  <a:srgbClr val="006747"/>
                </a:solidFill>
              </a:defRPr>
            </a:lvl4pPr>
            <a:lvl5pPr>
              <a:lnSpc>
                <a:spcPct val="100000"/>
              </a:lnSpc>
              <a:spcBef>
                <a:spcPts val="0"/>
              </a:spcBef>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55793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D. Quot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6701116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43"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0A9CE"/>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7000304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p:cSld name="D. Gray slice heading">
    <p:spTree>
      <p:nvGrpSpPr>
        <p:cNvPr id="1" name=""/>
        <p:cNvGrpSpPr/>
        <p:nvPr/>
      </p:nvGrpSpPr>
      <p:grpSpPr>
        <a:xfrm>
          <a:off x="0" y="0"/>
          <a:ext cx="0" cy="0"/>
          <a:chOff x="0" y="0"/>
          <a:chExt cx="0" cy="0"/>
        </a:xfrm>
      </p:grpSpPr>
      <p:sp>
        <p:nvSpPr>
          <p:cNvPr id="7" name="Rectangle 6"/>
          <p:cNvSpPr/>
          <p:nvPr/>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rgbClr val="006747"/>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42077373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p:cSld name="D. Section header box">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6747"/>
                </a:solidFill>
                <a:latin typeface="+mj-lt"/>
                <a:ea typeface="+mn-ea"/>
                <a:cs typeface="Arial" panose="020B0604020202020204" pitchFamily="34" charset="0"/>
                <a:sym typeface="Trebuchet MS" panose="020B0603020202020204" pitchFamily="34" charset="0"/>
              </a:defRPr>
            </a:lvl1pPr>
          </a:lstStyle>
          <a:p>
            <a:r>
              <a:rPr lang="en-US" dirty="0"/>
              <a:t>Click to add section title</a:t>
            </a:r>
          </a:p>
        </p:txBody>
      </p:sp>
    </p:spTree>
    <p:extLst>
      <p:ext uri="{BB962C8B-B14F-4D97-AF65-F5344CB8AC3E}">
        <p14:creationId xmlns:p14="http://schemas.microsoft.com/office/powerpoint/2010/main" val="6679533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p:cSld name="D. Section header line">
    <p:spTree>
      <p:nvGrpSpPr>
        <p:cNvPr id="1" name=""/>
        <p:cNvGrpSpPr/>
        <p:nvPr/>
      </p:nvGrpSpPr>
      <p:grpSpPr>
        <a:xfrm>
          <a:off x="0" y="0"/>
          <a:ext cx="0" cy="0"/>
          <a:chOff x="0" y="0"/>
          <a:chExt cx="0" cy="0"/>
        </a:xfrm>
      </p:grpSpPr>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rgbClr val="006747"/>
                </a:solidFill>
                <a:latin typeface="+mj-lt"/>
                <a:sym typeface="Trebuchet MS" panose="020B0603020202020204" pitchFamily="34" charset="0"/>
              </a:defRPr>
            </a:lvl1pPr>
          </a:lstStyle>
          <a:p>
            <a:r>
              <a:rPr lang="en-US" dirty="0"/>
              <a:t>Click to add section title</a:t>
            </a:r>
          </a:p>
        </p:txBody>
      </p:sp>
      <p:cxnSp>
        <p:nvCxnSpPr>
          <p:cNvPr id="10" name="Straight Connector 9"/>
          <p:cNvCxnSpPr/>
          <p:nvPr/>
        </p:nvCxnSpPr>
        <p:spPr bwMode="white">
          <a:xfrm>
            <a:off x="630000" y="3680016"/>
            <a:ext cx="11558587" cy="0"/>
          </a:xfrm>
          <a:prstGeom prst="line">
            <a:avLst/>
          </a:prstGeom>
          <a:ln w="19050" cmpd="sng">
            <a:solidFill>
              <a:srgbClr val="006747"/>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1840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p:cSld name="D. White one thir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20" name="TextBox 19"/>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2"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24" name="Rectangle 23"/>
          <p:cNvSpPr/>
          <p:nvPr/>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1858953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p:cSld name="D. Green highlight">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4" name="Rectangle 13"/>
          <p:cNvSpPr/>
          <p:nvPr/>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9" name="TextBox 18"/>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1"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4702759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p:cSld name="D. Four column green">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9029246" y="0"/>
            <a:ext cx="416951" cy="6858000"/>
          </a:xfrm>
          <a:prstGeom prst="rect">
            <a:avLst/>
          </a:prstGeom>
        </p:spPr>
      </p:pic>
      <p:sp>
        <p:nvSpPr>
          <p:cNvPr id="10" name="Rectangle 9"/>
          <p:cNvSpPr/>
          <p:nvPr/>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2"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1785783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p:cSld name="D. Green one thir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p:nvPr>
        </p:nvSpPr>
        <p:spPr>
          <a:xfrm>
            <a:off x="630000" y="2681103"/>
            <a:ext cx="3127881"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r>
              <a:rPr lang="en-US"/>
              <a:t>Click to edit Master title style</a:t>
            </a:r>
            <a:endParaRPr lang="en-US" dirty="0"/>
          </a:p>
        </p:txBody>
      </p:sp>
      <p:sp>
        <p:nvSpPr>
          <p:cNvPr id="26" name="Rectangle 25"/>
          <p:cNvSpPr/>
          <p:nvPr/>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8" name="TextBox 2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037817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p:cSld name="D. Green half">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1" name="Rectangle 10"/>
          <p:cNvSpPr/>
          <p:nvPr/>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8468880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p:cSld name="D. Green two thir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1" name="Rectangle 10"/>
          <p:cNvSpPr/>
          <p:nvPr/>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6214186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p:cSld name="D. Left arro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0859"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Freeform 14"/>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1"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8" name="TextBox 1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2" name="Picture 1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9" name="Title 2"/>
          <p:cNvSpPr txBox="1">
            <a:spLocks/>
          </p:cNvSpPr>
          <p:nvPr/>
        </p:nvSpPr>
        <p:spPr>
          <a:xfrm>
            <a:off x="575045" y="2771844"/>
            <a:ext cx="2478638" cy="1314311"/>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2400" kern="1200">
                <a:solidFill>
                  <a:srgbClr val="005EB8"/>
                </a:solidFill>
                <a:latin typeface="+mj-lt"/>
                <a:ea typeface="+mj-ea"/>
                <a:cs typeface="+mj-cs"/>
                <a:sym typeface="Trebuchet MS" panose="020B0603020202020204" pitchFamily="34" charset="0"/>
              </a:defRPr>
            </a:lvl1pPr>
          </a:lstStyle>
          <a:p>
            <a:r>
              <a:rPr lang="en-US" dirty="0">
                <a:solidFill>
                  <a:srgbClr val="005EB8"/>
                </a:solidFill>
              </a:rPr>
              <a:t>Click to add title</a:t>
            </a:r>
          </a:p>
        </p:txBody>
      </p:sp>
    </p:spTree>
    <p:extLst>
      <p:ext uri="{BB962C8B-B14F-4D97-AF65-F5344CB8AC3E}">
        <p14:creationId xmlns:p14="http://schemas.microsoft.com/office/powerpoint/2010/main" val="35603397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D. Special gray">
    <p:spTree>
      <p:nvGrpSpPr>
        <p:cNvPr id="1" name=""/>
        <p:cNvGrpSpPr/>
        <p:nvPr/>
      </p:nvGrpSpPr>
      <p:grpSpPr>
        <a:xfrm>
          <a:off x="0" y="0"/>
          <a:ext cx="0" cy="0"/>
          <a:chOff x="0" y="0"/>
          <a:chExt cx="0" cy="0"/>
        </a:xfrm>
      </p:grpSpPr>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p:nvPr>
        </p:nvSpPr>
        <p:spPr>
          <a:xfrm>
            <a:off x="630000" y="622800"/>
            <a:ext cx="10933200" cy="332399"/>
          </a:xfrm>
        </p:spPr>
        <p:txBody>
          <a:bodyPr/>
          <a:lstStyle>
            <a:lvl1pPr>
              <a:defRPr>
                <a:solidFill>
                  <a:schemeClr val="bg1"/>
                </a:solidFill>
                <a:latin typeface="+mj-lt"/>
                <a:sym typeface="Trebuchet MS" panose="020B0603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9160242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p:cSld name="D. Green left arrow">
    <p:spTree>
      <p:nvGrpSpPr>
        <p:cNvPr id="1" name=""/>
        <p:cNvGrpSpPr/>
        <p:nvPr/>
      </p:nvGrpSpPr>
      <p:grpSpPr>
        <a:xfrm>
          <a:off x="0" y="0"/>
          <a:ext cx="0" cy="0"/>
          <a:chOff x="0" y="0"/>
          <a:chExt cx="0" cy="0"/>
        </a:xfrm>
      </p:grpSpPr>
      <p:sp>
        <p:nvSpPr>
          <p:cNvPr id="10" name="Freeform 14"/>
          <p:cNvSpPr/>
          <p:nvPr/>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006747">
                  <a:shade val="30000"/>
                  <a:satMod val="115000"/>
                </a:srgbClr>
              </a:gs>
              <a:gs pos="50000">
                <a:srgbClr val="006747">
                  <a:shade val="67500"/>
                  <a:satMod val="115000"/>
                </a:srgbClr>
              </a:gs>
              <a:gs pos="100000">
                <a:srgbClr val="00674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defRPr>
            </a:lvl1pPr>
          </a:lstStyle>
          <a:p>
            <a:r>
              <a:rPr lang="en-US" dirty="0"/>
              <a:t>Click to add title</a:t>
            </a:r>
          </a:p>
        </p:txBody>
      </p:sp>
      <p:sp>
        <p:nvSpPr>
          <p:cNvPr id="16" name="TextBox 1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166676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p:cSld name="D. Arrow one third">
    <p:spTree>
      <p:nvGrpSpPr>
        <p:cNvPr id="1" name=""/>
        <p:cNvGrpSpPr/>
        <p:nvPr/>
      </p:nvGrpSpPr>
      <p:grpSpPr>
        <a:xfrm>
          <a:off x="0" y="0"/>
          <a:ext cx="0" cy="0"/>
          <a:chOff x="0" y="0"/>
          <a:chExt cx="0" cy="0"/>
        </a:xfrm>
      </p:grpSpPr>
      <p:sp>
        <p:nvSpPr>
          <p:cNvPr id="9" name="TextBox 8"/>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17"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9" name="Pentagon 3"/>
          <p:cNvSpPr/>
          <p:nvPr/>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006747"/>
                </a:solidFill>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5344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p:cSld name="D. Green arrow one third">
    <p:spTree>
      <p:nvGrpSpPr>
        <p:cNvPr id="1" name=""/>
        <p:cNvGrpSpPr/>
        <p:nvPr/>
      </p:nvGrpSpPr>
      <p:grpSpPr>
        <a:xfrm>
          <a:off x="0" y="0"/>
          <a:ext cx="0" cy="0"/>
          <a:chOff x="0" y="0"/>
          <a:chExt cx="0" cy="0"/>
        </a:xfrm>
      </p:grpSpPr>
      <p:sp>
        <p:nvSpPr>
          <p:cNvPr id="19" name="Pentagon 3"/>
          <p:cNvSpPr/>
          <p:nvPr/>
        </p:nvSpPr>
        <p:spPr bwMode="white">
          <a:xfrm>
            <a:off x="1" y="0"/>
            <a:ext cx="5426920" cy="6858000"/>
          </a:xfrm>
          <a:prstGeom prst="homePlate">
            <a:avLst>
              <a:gd name="adj" fmla="val 12939"/>
            </a:avLst>
          </a:prstGeom>
          <a:gradFill flip="none" rotWithShape="1">
            <a:gsLst>
              <a:gs pos="0">
                <a:srgbClr val="006747">
                  <a:shade val="30000"/>
                  <a:satMod val="115000"/>
                </a:srgbClr>
              </a:gs>
              <a:gs pos="50000">
                <a:srgbClr val="006747">
                  <a:shade val="67500"/>
                  <a:satMod val="115000"/>
                </a:srgbClr>
              </a:gs>
              <a:gs pos="100000">
                <a:srgbClr val="006747">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fld id="{7BB256F3-0D49-4003-A2E3-BF709DF0B7B0}" type="datetimeFigureOut">
              <a:rPr lang="en-GB" smtClean="0"/>
              <a:t>06/04/2023</a:t>
            </a:fld>
            <a:endParaRPr lang="en-GB"/>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15263605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p:cSld name="D. Arrow half">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sp>
        <p:nvSpPr>
          <p:cNvPr id="18"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6" name="TextBox 1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5924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p:cSld name="D. Green arrow half">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gradFill flip="none" rotWithShape="1">
            <a:gsLst>
              <a:gs pos="0">
                <a:srgbClr val="006747">
                  <a:shade val="30000"/>
                  <a:satMod val="115000"/>
                </a:srgbClr>
              </a:gs>
              <a:gs pos="50000">
                <a:srgbClr val="006747">
                  <a:shade val="67500"/>
                  <a:satMod val="115000"/>
                </a:srgbClr>
              </a:gs>
              <a:gs pos="100000">
                <a:srgbClr val="00674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21463639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p:cSld name="D. Arrow two third">
    <p:spTree>
      <p:nvGrpSpPr>
        <p:cNvPr id="1" name=""/>
        <p:cNvGrpSpPr/>
        <p:nvPr/>
      </p:nvGrpSpPr>
      <p:grpSpPr>
        <a:xfrm>
          <a:off x="0" y="0"/>
          <a:ext cx="0" cy="0"/>
          <a:chOff x="0" y="0"/>
          <a:chExt cx="0" cy="0"/>
        </a:xfrm>
      </p:grpSpPr>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9"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0733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p:cSld name="D. Green arrow two third">
    <p:spTree>
      <p:nvGrpSpPr>
        <p:cNvPr id="1" name=""/>
        <p:cNvGrpSpPr/>
        <p:nvPr/>
      </p:nvGrpSpPr>
      <p:grpSpPr>
        <a:xfrm>
          <a:off x="0" y="0"/>
          <a:ext cx="0" cy="0"/>
          <a:chOff x="0" y="0"/>
          <a:chExt cx="0" cy="0"/>
        </a:xfrm>
      </p:grpSpPr>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006747">
                  <a:shade val="30000"/>
                  <a:satMod val="115000"/>
                </a:srgbClr>
              </a:gs>
              <a:gs pos="50000">
                <a:srgbClr val="006747">
                  <a:shade val="67500"/>
                  <a:satMod val="115000"/>
                </a:srgbClr>
              </a:gs>
              <a:gs pos="100000">
                <a:srgbClr val="006747">
                  <a:shade val="100000"/>
                  <a:satMod val="115000"/>
                </a:srgb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8" name="TextBox 1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6521330" y="3355481"/>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8248143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p:cSld name="D. Big statement green">
    <p:spTree>
      <p:nvGrpSpPr>
        <p:cNvPr id="1" name=""/>
        <p:cNvGrpSpPr/>
        <p:nvPr/>
      </p:nvGrpSpPr>
      <p:grpSpPr>
        <a:xfrm>
          <a:off x="0" y="0"/>
          <a:ext cx="0" cy="0"/>
          <a:chOff x="0" y="0"/>
          <a:chExt cx="0" cy="0"/>
        </a:xfrm>
      </p:grpSpPr>
      <p:sp>
        <p:nvSpPr>
          <p:cNvPr id="10" name="TextBox 9"/>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40290181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p:cSld name="D. Big statement ico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A9CE"/>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29213735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p:cSld name="D. Quot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883"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0A9CE"/>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8591693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box">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59" name="Rectangle 58"/>
          <p:cNvSpPr/>
          <p:nvPr/>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0952969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D. Table of contents">
    <p:spTree>
      <p:nvGrpSpPr>
        <p:cNvPr id="1" name=""/>
        <p:cNvGrpSpPr/>
        <p:nvPr/>
      </p:nvGrpSpPr>
      <p:grpSpPr>
        <a:xfrm>
          <a:off x="0" y="0"/>
          <a:ext cx="0" cy="0"/>
          <a:chOff x="0" y="0"/>
          <a:chExt cx="0" cy="0"/>
        </a:xfrm>
      </p:grpSpPr>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7"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extBox 19"/>
          <p:cNvSpPr txBox="1"/>
          <p:nvPr/>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00A9CE"/>
                </a:solidFill>
                <a:latin typeface="+mn-lt"/>
                <a:sym typeface="Trebuchet MS" panose="020B0603020202020204" pitchFamily="34" charset="0"/>
              </a:rPr>
              <a:t>Table of contents</a:t>
            </a:r>
          </a:p>
        </p:txBody>
      </p:sp>
      <p:sp>
        <p:nvSpPr>
          <p:cNvPr id="19" name="TextBox 18"/>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5887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p:cSld name="D. Special gray">
    <p:spTree>
      <p:nvGrpSpPr>
        <p:cNvPr id="1" name=""/>
        <p:cNvGrpSpPr/>
        <p:nvPr/>
      </p:nvGrpSpPr>
      <p:grpSpPr>
        <a:xfrm>
          <a:off x="0" y="0"/>
          <a:ext cx="0" cy="0"/>
          <a:chOff x="0" y="0"/>
          <a:chExt cx="0" cy="0"/>
        </a:xfrm>
      </p:grpSpPr>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p:nvPr>
        </p:nvSpPr>
        <p:spPr>
          <a:xfrm>
            <a:off x="630000" y="622800"/>
            <a:ext cx="10933200" cy="332399"/>
          </a:xfrm>
        </p:spPr>
        <p:txBody>
          <a:bodyPr/>
          <a:lstStyle>
            <a:lvl1pPr>
              <a:defRPr>
                <a:solidFill>
                  <a:schemeClr val="bg1"/>
                </a:solidFill>
                <a:latin typeface="+mj-lt"/>
                <a:sym typeface="Trebuchet MS" panose="020B0603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74460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p:cSld name="D. Table of contents">
    <p:spTree>
      <p:nvGrpSpPr>
        <p:cNvPr id="1" name=""/>
        <p:cNvGrpSpPr/>
        <p:nvPr/>
      </p:nvGrpSpPr>
      <p:grpSpPr>
        <a:xfrm>
          <a:off x="0" y="0"/>
          <a:ext cx="0" cy="0"/>
          <a:chOff x="0" y="0"/>
          <a:chExt cx="0" cy="0"/>
        </a:xfrm>
      </p:grpSpPr>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7"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extBox 19"/>
          <p:cNvSpPr txBox="1"/>
          <p:nvPr/>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00A9CE"/>
                </a:solidFill>
                <a:latin typeface="+mn-lt"/>
                <a:sym typeface="Trebuchet MS" panose="020B0603020202020204" pitchFamily="34" charset="0"/>
              </a:rPr>
              <a:t>Table of contents</a:t>
            </a:r>
          </a:p>
        </p:txBody>
      </p:sp>
      <p:sp>
        <p:nvSpPr>
          <p:cNvPr id="19" name="TextBox 18"/>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0050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dirty="0">
                <a:latin typeface="+mn-lt"/>
                <a:sym typeface="Trebuchet MS" panose="020B0603020202020204" pitchFamily="34" charset="0"/>
              </a:rPr>
              <a:t>The services and materials provided by Boston Consulting Group (BCG) are subject to BCG's Standard Terms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to update these materials after the date hereof, notwithstanding that such information may become outdated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inaccurate.</a:t>
            </a:r>
          </a:p>
          <a:p>
            <a:pPr indent="0">
              <a:lnSpc>
                <a:spcPct val="100000"/>
              </a:lnSpc>
            </a:pPr>
            <a:r>
              <a:rPr lang="en-US" sz="900" b="0" dirty="0">
                <a:latin typeface="+mn-lt"/>
                <a:sym typeface="Trebuchet MS" panose="020B0603020202020204" pitchFamily="34" charset="0"/>
              </a:rPr>
              <a:t> </a:t>
            </a:r>
          </a:p>
          <a:p>
            <a:pPr indent="0">
              <a:lnSpc>
                <a:spcPct val="100000"/>
              </a:lnSpc>
            </a:pPr>
            <a:r>
              <a:rPr lang="en-US" sz="900"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of this document shall be deemed agreement with and consideration for the foregoing.</a:t>
            </a:r>
          </a:p>
          <a:p>
            <a:pPr indent="0">
              <a:lnSpc>
                <a:spcPct val="100000"/>
              </a:lnSpc>
            </a:pPr>
            <a:endParaRPr lang="en-US" sz="900" b="0" dirty="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latin typeface="+mn-lt"/>
                <a:sym typeface="Trebuchet MS" panose="020B0603020202020204" pitchFamily="34" charset="0"/>
              </a:rPr>
              <a:t>BCG does not provide fairness opinions or valuations of market transactions, and these materials should not be relied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solidFill>
                  <a:srgbClr val="004386"/>
                </a:soli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9685821" y="6405036"/>
            <a:ext cx="1482051" cy="153888"/>
          </a:xfrm>
          <a:prstGeom prst="rect">
            <a:avLst/>
          </a:prstGeom>
        </p:spPr>
        <p:txBody>
          <a:bodyPr/>
          <a:lstStyle>
            <a:lvl1pPr>
              <a:defRPr>
                <a:latin typeface="+mn-lt"/>
                <a:sym typeface="Trebuchet MS" panose="020B0603020202020204" pitchFamily="34" charset="0"/>
              </a:defRPr>
            </a:lvl1pPr>
          </a:lstStyle>
          <a:p>
            <a:fld id="{7BB256F3-0D49-4003-A2E3-BF709DF0B7B0}" type="datetimeFigureOut">
              <a:rPr lang="en-GB" smtClean="0"/>
              <a:t>06/04/2023</a:t>
            </a:fld>
            <a:endParaRPr lang="en-GB"/>
          </a:p>
        </p:txBody>
      </p:sp>
    </p:spTree>
    <p:extLst>
      <p:ext uri="{BB962C8B-B14F-4D97-AF65-F5344CB8AC3E}">
        <p14:creationId xmlns:p14="http://schemas.microsoft.com/office/powerpoint/2010/main" val="9259747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D. End">
    <p:spTree>
      <p:nvGrpSpPr>
        <p:cNvPr id="1" name=""/>
        <p:cNvGrpSpPr/>
        <p:nvPr/>
      </p:nvGrpSpPr>
      <p:grpSpPr>
        <a:xfrm>
          <a:off x="0" y="0"/>
          <a:ext cx="0" cy="0"/>
          <a:chOff x="0" y="0"/>
          <a:chExt cx="0" cy="0"/>
        </a:xfrm>
      </p:grpSpPr>
      <p:pic>
        <p:nvPicPr>
          <p:cNvPr id="10" name="TitleAndEndImages"/>
          <p:cNvPicPr>
            <a:picLocks noChangeAspect="1"/>
          </p:cNvPicPr>
          <p:nvPr>
            <p:custDataLst>
              <p:tags r:id="rId2"/>
            </p:custDataLst>
          </p:nvPr>
        </p:nvPicPr>
        <p:blipFill rotWithShape="1">
          <a:blip r:embed="rId5" cstate="screen">
            <a:extLst>
              <a:ext uri="{28A0092B-C50C-407E-A947-70E740481C1C}">
                <a14:useLocalDpi xmlns:a14="http://schemas.microsoft.com/office/drawing/2010/main"/>
              </a:ext>
            </a:extLst>
          </a:blip>
          <a:srcRect b="-253"/>
          <a:stretch/>
        </p:blipFill>
        <p:spPr>
          <a:xfrm flipH="1">
            <a:off x="11573" y="23150"/>
            <a:ext cx="12168851" cy="6863787"/>
          </a:xfrm>
          <a:prstGeom prst="rect">
            <a:avLst/>
          </a:prstGeom>
        </p:spPr>
      </p:pic>
      <p:graphicFrame>
        <p:nvGraphicFramePr>
          <p:cNvPr id="2" name="Object 1"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07" name="think-cell Slide" r:id="rId6" imgW="384" imgH="384" progId="TCLayout.ActiveDocument.1">
                  <p:embed/>
                </p:oleObj>
              </mc:Choice>
              <mc:Fallback>
                <p:oleObj name="think-cell Slide" r:id="rId6" imgW="384" imgH="384"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bwMode="black">
          <a:xfrm>
            <a:off x="630936" y="626200"/>
            <a:ext cx="8125200" cy="5529600"/>
          </a:xfrm>
          <a:prstGeom prst="rect">
            <a:avLst/>
          </a:prstGeom>
          <a:gradFill flip="none" rotWithShape="1">
            <a:gsLst>
              <a:gs pos="0">
                <a:schemeClr val="bg1">
                  <a:lumMod val="65000"/>
                  <a:alpha val="50000"/>
                </a:schemeClr>
              </a:gs>
              <a:gs pos="100000">
                <a:schemeClr val="bg1"/>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pic>
        <p:nvPicPr>
          <p:cNvPr id="9" name="Picture 8"/>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095998" y="925992"/>
            <a:ext cx="2321626" cy="1432407"/>
          </a:xfrm>
          <a:prstGeom prst="rect">
            <a:avLst/>
          </a:prstGeom>
        </p:spPr>
      </p:pic>
      <p:sp>
        <p:nvSpPr>
          <p:cNvPr id="5" name="Text Placeholder 4"/>
          <p:cNvSpPr>
            <a:spLocks noGrp="1"/>
          </p:cNvSpPr>
          <p:nvPr>
            <p:ph type="body" sz="quarter" idx="10" hasCustomPrompt="1"/>
          </p:nvPr>
        </p:nvSpPr>
        <p:spPr>
          <a:xfrm>
            <a:off x="1844675" y="2103438"/>
            <a:ext cx="4251325" cy="1843087"/>
          </a:xfrm>
        </p:spPr>
        <p:txBody>
          <a:bodyPr/>
          <a:lstStyle>
            <a:lvl1pPr>
              <a:defRPr sz="3600" b="1">
                <a:solidFill>
                  <a:schemeClr val="tx1">
                    <a:lumMod val="50000"/>
                  </a:schemeClr>
                </a:solidFill>
              </a:defRPr>
            </a:lvl1pPr>
          </a:lstStyle>
          <a:p>
            <a:pPr lvl="0"/>
            <a:r>
              <a:rPr lang="en-US" dirty="0"/>
              <a:t>Title</a:t>
            </a:r>
            <a:endParaRPr lang="en-GB" dirty="0"/>
          </a:p>
        </p:txBody>
      </p:sp>
      <p:sp>
        <p:nvSpPr>
          <p:cNvPr id="11" name="Rectangle 10"/>
          <p:cNvSpPr/>
          <p:nvPr userDrawn="1"/>
        </p:nvSpPr>
        <p:spPr>
          <a:xfrm>
            <a:off x="1844675" y="4762043"/>
            <a:ext cx="6261357" cy="1323439"/>
          </a:xfrm>
          <a:prstGeom prst="rect">
            <a:avLst/>
          </a:prstGeom>
        </p:spPr>
        <p:txBody>
          <a:bodyPr wrap="square">
            <a:spAutoFit/>
          </a:bodyPr>
          <a:lstStyle/>
          <a:p>
            <a:pPr marL="0" indent="0" algn="l">
              <a:buFont typeface="Trebuchet MS" panose="020B0603020202020204" pitchFamily="34" charset="0"/>
              <a:buNone/>
            </a:pPr>
            <a:r>
              <a:rPr lang="en-GB" sz="1600" dirty="0">
                <a:solidFill>
                  <a:srgbClr val="37373A"/>
                </a:solidFill>
              </a:rPr>
              <a:t>Guy’s and St </a:t>
            </a:r>
            <a:r>
              <a:rPr lang="en-GB" sz="1600" dirty="0" err="1">
                <a:solidFill>
                  <a:srgbClr val="37373A"/>
                </a:solidFill>
              </a:rPr>
              <a:t>Thomas’</a:t>
            </a:r>
            <a:r>
              <a:rPr lang="en-GB" sz="1600" dirty="0">
                <a:solidFill>
                  <a:srgbClr val="37373A"/>
                </a:solidFill>
              </a:rPr>
              <a:t> NHS Foundation Trust</a:t>
            </a:r>
          </a:p>
          <a:p>
            <a:pPr marL="0" indent="0" algn="l">
              <a:buFont typeface="Trebuchet MS" panose="020B0603020202020204" pitchFamily="34" charset="0"/>
              <a:buNone/>
            </a:pPr>
            <a:r>
              <a:rPr lang="en-GB" sz="1600" dirty="0">
                <a:solidFill>
                  <a:srgbClr val="37373A"/>
                </a:solidFill>
              </a:rPr>
              <a:t>King’s College Hospital NHS Foundation Trust</a:t>
            </a:r>
          </a:p>
          <a:p>
            <a:pPr marL="0" indent="0" algn="l">
              <a:buFont typeface="Trebuchet MS" panose="020B0603020202020204" pitchFamily="34" charset="0"/>
              <a:buNone/>
            </a:pPr>
            <a:r>
              <a:rPr lang="en-GB" sz="1600" dirty="0">
                <a:solidFill>
                  <a:srgbClr val="37373A"/>
                </a:solidFill>
              </a:rPr>
              <a:t>St George’s University Hospitals NHS Foundation Trust</a:t>
            </a:r>
          </a:p>
          <a:p>
            <a:pPr marL="0" indent="0" algn="l">
              <a:buFont typeface="Trebuchet MS" panose="020B0603020202020204" pitchFamily="34" charset="0"/>
              <a:buNone/>
            </a:pPr>
            <a:r>
              <a:rPr lang="en-GB" sz="1600" dirty="0">
                <a:solidFill>
                  <a:srgbClr val="37373A"/>
                </a:solidFill>
              </a:rPr>
              <a:t>Our Healthier South East London ICS</a:t>
            </a:r>
          </a:p>
          <a:p>
            <a:pPr marL="0" indent="0" algn="l">
              <a:buFont typeface="Trebuchet MS" panose="020B0603020202020204" pitchFamily="34" charset="0"/>
              <a:buNone/>
            </a:pPr>
            <a:r>
              <a:rPr lang="en-GB" sz="1600" dirty="0">
                <a:solidFill>
                  <a:srgbClr val="37373A"/>
                </a:solidFill>
              </a:rPr>
              <a:t>South West London Health and Care Partnership</a:t>
            </a:r>
            <a:r>
              <a:rPr lang="en-GB" sz="1600" baseline="0" dirty="0">
                <a:solidFill>
                  <a:srgbClr val="37373A"/>
                </a:solidFill>
              </a:rPr>
              <a:t> ICS</a:t>
            </a:r>
            <a:endParaRPr lang="en-GB" sz="1600" dirty="0">
              <a:solidFill>
                <a:srgbClr val="37373A"/>
              </a:solidFill>
            </a:endParaRPr>
          </a:p>
        </p:txBody>
      </p:sp>
    </p:spTree>
    <p:extLst>
      <p:ext uri="{BB962C8B-B14F-4D97-AF65-F5344CB8AC3E}">
        <p14:creationId xmlns:p14="http://schemas.microsoft.com/office/powerpoint/2010/main" val="11607923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pSp>
        <p:nvGrpSpPr>
          <p:cNvPr id="144" name="Group 143"/>
          <p:cNvGrpSpPr/>
          <p:nvPr/>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146" name="Baselines / anchors"/>
            <p:cNvGrpSpPr/>
            <p:nvPr/>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151" name="Five column measure"/>
            <p:cNvGrpSpPr/>
            <p:nvPr/>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153" name="Footnote example"/>
            <p:cNvSpPr txBox="1"/>
            <p:nvPr/>
          </p:nvSpPr>
          <p:spPr>
            <a:xfrm>
              <a:off x="630000" y="6282941"/>
              <a:ext cx="9030914" cy="276999"/>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a:t>
              </a:r>
            </a:p>
          </p:txBody>
        </p:sp>
      </p:grpSp>
    </p:spTree>
    <p:extLst>
      <p:ext uri="{BB962C8B-B14F-4D97-AF65-F5344CB8AC3E}">
        <p14:creationId xmlns:p14="http://schemas.microsoft.com/office/powerpoint/2010/main" val="1419723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p:cSld name="Agenda Two-Third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93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p:nvPicPr>
        <p:blipFill rotWithShape="1">
          <a:blip r:embed="rId6"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3" name="Rectangle 12"/>
          <p:cNvSpPr/>
          <p:nvPr/>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TextBox 16"/>
          <p:cNvSpPr txBox="1"/>
          <p:nvPr/>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a:solidFill>
                  <a:schemeClr val="bg1"/>
                </a:solidFill>
              </a:rPr>
              <a:t>Agenda</a:t>
            </a:r>
          </a:p>
        </p:txBody>
      </p:sp>
    </p:spTree>
    <p:extLst>
      <p:ext uri="{BB962C8B-B14F-4D97-AF65-F5344CB8AC3E}">
        <p14:creationId xmlns:p14="http://schemas.microsoft.com/office/powerpoint/2010/main" val="33279404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p:cSld name="Agenda D. Section Header Overvie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95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TextBox 10"/>
          <p:cNvSpPr txBox="1"/>
          <p:nvPr/>
        </p:nvSpPr>
        <p:spPr>
          <a:xfrm>
            <a:off x="630000" y="907198"/>
            <a:ext cx="3448800" cy="3488400"/>
          </a:xfrm>
          <a:prstGeom prst="rect">
            <a:avLst/>
          </a:prstGeom>
          <a:noFill/>
          <a:ln>
            <a:solidFill>
              <a:srgbClr val="00A9CE"/>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endParaRPr>
          </a:p>
        </p:txBody>
      </p:sp>
      <p:sp>
        <p:nvSpPr>
          <p:cNvPr id="9" name="TextBox 1"/>
          <p:cNvSpPr txBox="1"/>
          <p:nvPr/>
        </p:nvSpPr>
        <p:spPr>
          <a:xfrm>
            <a:off x="1109949" y="1115416"/>
            <a:ext cx="2488182" cy="896399"/>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solidFill>
                  <a:srgbClr val="00A9CE"/>
                </a:solidFill>
              </a:rPr>
              <a:t>Agenda</a:t>
            </a:r>
          </a:p>
        </p:txBody>
      </p:sp>
    </p:spTree>
    <p:extLst>
      <p:ext uri="{BB962C8B-B14F-4D97-AF65-F5344CB8AC3E}">
        <p14:creationId xmlns:p14="http://schemas.microsoft.com/office/powerpoint/2010/main" val="617061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p:cSld name="Agenda D. Full Width Overvie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97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itle 1"/>
          <p:cNvSpPr txBox="1">
            <a:spLocks/>
          </p:cNvSpPr>
          <p:nvPr/>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rgbClr val="00A9CE"/>
                </a:solidFill>
              </a:rPr>
              <a:t>Agenda</a:t>
            </a:r>
          </a:p>
        </p:txBody>
      </p:sp>
      <p:cxnSp>
        <p:nvCxnSpPr>
          <p:cNvPr id="9" name="Straight Connector 8"/>
          <p:cNvCxnSpPr/>
          <p:nvPr/>
        </p:nvCxnSpPr>
        <p:spPr bwMode="white">
          <a:xfrm>
            <a:off x="618898" y="1206000"/>
            <a:ext cx="11576304" cy="0"/>
          </a:xfrm>
          <a:prstGeom prst="line">
            <a:avLst/>
          </a:prstGeom>
          <a:ln w="9525" cmpd="sng">
            <a:solidFill>
              <a:srgbClr val="00A9CE"/>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492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p:cSld name="Agenda D. Two-Third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700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p:nvPicPr>
        <p:blipFill rotWithShape="1">
          <a:blip r:embed="rId6"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6" name="Rectangle 25"/>
          <p:cNvSpPr/>
          <p:nvPr/>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8" name="TextBox 2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0" name="TextBox 9"/>
          <p:cNvSpPr txBox="1"/>
          <p:nvPr/>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rPr>
              <a:t>Agenda</a:t>
            </a:r>
          </a:p>
        </p:txBody>
      </p:sp>
    </p:spTree>
    <p:extLst>
      <p:ext uri="{BB962C8B-B14F-4D97-AF65-F5344CB8AC3E}">
        <p14:creationId xmlns:p14="http://schemas.microsoft.com/office/powerpoint/2010/main" val="23030105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BB256F3-0D49-4003-A2E3-BF709DF0B7B0}" type="datetimeFigureOut">
              <a:rPr lang="en-GB" smtClean="0"/>
              <a:t>06/04/2023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3307F6E-0408-4167-9E56-8EAB8361F60D}" type="slidenum">
              <a:rPr lang="en-GB" smtClean="0"/>
              <a:t>‹#›</a:t>
            </a:fld>
            <a:endParaRPr lang="en-GB"/>
          </a:p>
        </p:txBody>
      </p:sp>
    </p:spTree>
    <p:extLst>
      <p:ext uri="{BB962C8B-B14F-4D97-AF65-F5344CB8AC3E}">
        <p14:creationId xmlns:p14="http://schemas.microsoft.com/office/powerpoint/2010/main" val="5202070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dirty="0">
                <a:latin typeface="+mn-lt"/>
                <a:sym typeface="Trebuchet MS" panose="020B0603020202020204" pitchFamily="34" charset="0"/>
              </a:rPr>
              <a:t>The services and materials provided by Boston Consulting Group (BCG) are subject to BCG's Standard Terms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to update these materials after the date hereof, notwithstanding that such information may become outdated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inaccurate.</a:t>
            </a:r>
          </a:p>
          <a:p>
            <a:pPr indent="0">
              <a:lnSpc>
                <a:spcPct val="100000"/>
              </a:lnSpc>
            </a:pPr>
            <a:r>
              <a:rPr lang="en-US" sz="900" b="0" dirty="0">
                <a:latin typeface="+mn-lt"/>
                <a:sym typeface="Trebuchet MS" panose="020B0603020202020204" pitchFamily="34" charset="0"/>
              </a:rPr>
              <a:t> </a:t>
            </a:r>
          </a:p>
          <a:p>
            <a:pPr indent="0">
              <a:lnSpc>
                <a:spcPct val="100000"/>
              </a:lnSpc>
            </a:pPr>
            <a:r>
              <a:rPr lang="en-US" sz="900"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of this document shall be deemed agreement with and consideration for the foregoing.</a:t>
            </a:r>
          </a:p>
          <a:p>
            <a:pPr indent="0">
              <a:lnSpc>
                <a:spcPct val="100000"/>
              </a:lnSpc>
            </a:pPr>
            <a:endParaRPr lang="en-US" sz="900" b="0" dirty="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latin typeface="+mn-lt"/>
                <a:sym typeface="Trebuchet MS" panose="020B0603020202020204" pitchFamily="34" charset="0"/>
              </a:rPr>
              <a:t>BCG does not provide fairness opinions or valuations of market transactions, and these materials should not be relied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solidFill>
                  <a:srgbClr val="004386"/>
                </a:soli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9685821" y="6405036"/>
            <a:ext cx="1482051" cy="153888"/>
          </a:xfrm>
          <a:prstGeom prst="rect">
            <a:avLst/>
          </a:prstGeom>
        </p:spPr>
        <p:txBody>
          <a:bodyPr/>
          <a:lstStyle>
            <a:lvl1pPr>
              <a:defRPr>
                <a:latin typeface="+mn-lt"/>
                <a:sym typeface="Trebuchet MS" panose="020B0603020202020204" pitchFamily="34" charset="0"/>
              </a:defRPr>
            </a:lvl1pPr>
          </a:lstStyle>
          <a:p>
            <a:fld id="{7BB256F3-0D49-4003-A2E3-BF709DF0B7B0}" type="datetimeFigureOut">
              <a:rPr lang="en-GB" smtClean="0"/>
              <a:t>06/04/2023</a:t>
            </a:fld>
            <a:endParaRPr lang="en-GB"/>
          </a:p>
        </p:txBody>
      </p:sp>
    </p:spTree>
    <p:extLst>
      <p:ext uri="{BB962C8B-B14F-4D97-AF65-F5344CB8AC3E}">
        <p14:creationId xmlns:p14="http://schemas.microsoft.com/office/powerpoint/2010/main" val="27554712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96A37-AF47-4FB0-8134-B59C8B0E7262}"/>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8F7A89EF-B646-414F-B0F4-7B33AE39B7DD}"/>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5DA3B259-A852-443D-BC62-E69B39673DB3}"/>
              </a:ext>
            </a:extLst>
          </p:cNvPr>
          <p:cNvSpPr txBox="1">
            <a:spLocks noGrp="1"/>
          </p:cNvSpPr>
          <p:nvPr>
            <p:ph type="dt" sz="half" idx="7"/>
          </p:nvPr>
        </p:nvSpPr>
        <p:spPr>
          <a:xfrm>
            <a:off x="838203" y="6356351"/>
            <a:ext cx="2743200" cy="365129"/>
          </a:xfrm>
          <a:prstGeom prst="rect">
            <a:avLst/>
          </a:prstGeom>
        </p:spPr>
        <p:txBody>
          <a:bodyPr/>
          <a:lstStyle>
            <a:lvl1pPr>
              <a:defRPr/>
            </a:lvl1pPr>
          </a:lstStyle>
          <a:p>
            <a:pPr lvl="0"/>
            <a:fld id="{78CD1A87-CB3A-4817-AA6B-912E7CD1F413}" type="datetime1">
              <a:rPr lang="en-GB"/>
              <a:pPr lvl="0"/>
              <a:t>06/04/2023</a:t>
            </a:fld>
            <a:endParaRPr lang="en-GB"/>
          </a:p>
        </p:txBody>
      </p:sp>
      <p:sp>
        <p:nvSpPr>
          <p:cNvPr id="5" name="Footer Placeholder 4">
            <a:extLst>
              <a:ext uri="{FF2B5EF4-FFF2-40B4-BE49-F238E27FC236}">
                <a16:creationId xmlns:a16="http://schemas.microsoft.com/office/drawing/2014/main" id="{6F4409FD-FEF2-4CBB-98B2-522EE8847CF2}"/>
              </a:ext>
            </a:extLst>
          </p:cNvPr>
          <p:cNvSpPr txBox="1">
            <a:spLocks noGrp="1"/>
          </p:cNvSpPr>
          <p:nvPr>
            <p:ph type="ftr" sz="quarter" idx="9"/>
          </p:nvPr>
        </p:nvSpPr>
        <p:spPr>
          <a:xfrm>
            <a:off x="4038603" y="6356351"/>
            <a:ext cx="4114800" cy="365129"/>
          </a:xfrm>
          <a:prstGeom prst="rect">
            <a:avLst/>
          </a:prstGeom>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62F872B2-D3AB-474A-AB62-F647B076A30B}"/>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CFA21FBB-847E-46DF-8D9A-8F91B54A4AC8}" type="slidenum">
              <a:t>‹#›</a:t>
            </a:fld>
            <a:endParaRPr lang="en-GB"/>
          </a:p>
        </p:txBody>
      </p:sp>
    </p:spTree>
    <p:extLst>
      <p:ext uri="{BB962C8B-B14F-4D97-AF65-F5344CB8AC3E}">
        <p14:creationId xmlns:p14="http://schemas.microsoft.com/office/powerpoint/2010/main" val="1161637526"/>
      </p:ext>
    </p:extLst>
  </p:cSld>
  <p:clrMapOvr>
    <a:masterClrMapping/>
  </p:clrMapOvr>
  <p:hf sldNum="0" hdr="0" ftr="0" dt="0"/>
</p:sldLayout>
</file>

<file path=ppt/slideLayouts/slideLayout5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07CC9A-A9AD-42E9-BD2F-C331B8DEE239}"/>
              </a:ext>
            </a:extLst>
          </p:cNvPr>
          <p:cNvSpPr txBox="1">
            <a:spLocks noGrp="1"/>
          </p:cNvSpPr>
          <p:nvPr>
            <p:ph type="dt" sz="half" idx="7"/>
          </p:nvPr>
        </p:nvSpPr>
        <p:spPr>
          <a:xfrm>
            <a:off x="838203" y="6356351"/>
            <a:ext cx="2743200" cy="365129"/>
          </a:xfrm>
          <a:prstGeom prst="rect">
            <a:avLst/>
          </a:prstGeom>
        </p:spPr>
        <p:txBody>
          <a:bodyPr/>
          <a:lstStyle>
            <a:lvl1pPr>
              <a:defRPr/>
            </a:lvl1pPr>
          </a:lstStyle>
          <a:p>
            <a:pPr lvl="0"/>
            <a:fld id="{E429CECD-FE52-4EF2-85A9-EB18165DC8CA}" type="datetime1">
              <a:rPr lang="en-GB"/>
              <a:pPr lvl="0"/>
              <a:t>06/04/2023</a:t>
            </a:fld>
            <a:endParaRPr lang="en-GB"/>
          </a:p>
        </p:txBody>
      </p:sp>
      <p:sp>
        <p:nvSpPr>
          <p:cNvPr id="3" name="Footer Placeholder 2">
            <a:extLst>
              <a:ext uri="{FF2B5EF4-FFF2-40B4-BE49-F238E27FC236}">
                <a16:creationId xmlns:a16="http://schemas.microsoft.com/office/drawing/2014/main" id="{D616044F-D49D-408B-8CBE-7E9344C5D322}"/>
              </a:ext>
            </a:extLst>
          </p:cNvPr>
          <p:cNvSpPr txBox="1">
            <a:spLocks noGrp="1"/>
          </p:cNvSpPr>
          <p:nvPr>
            <p:ph type="ftr" sz="quarter" idx="9"/>
          </p:nvPr>
        </p:nvSpPr>
        <p:spPr>
          <a:xfrm>
            <a:off x="4038603" y="6356351"/>
            <a:ext cx="4114800" cy="365129"/>
          </a:xfrm>
          <a:prstGeom prst="rect">
            <a:avLst/>
          </a:prstGeom>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62310411-A388-4643-B89C-AEEF18C2B0DB}"/>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8F2373DA-8DBD-49BF-BEF6-05F543D220BC}" type="slidenum">
              <a:t>‹#›</a:t>
            </a:fld>
            <a:endParaRPr lang="en-GB"/>
          </a:p>
        </p:txBody>
      </p:sp>
    </p:spTree>
    <p:extLst>
      <p:ext uri="{BB962C8B-B14F-4D97-AF65-F5344CB8AC3E}">
        <p14:creationId xmlns:p14="http://schemas.microsoft.com/office/powerpoint/2010/main" val="2288845331"/>
      </p:ext>
    </p:extLst>
  </p:cSld>
  <p:clrMapOvr>
    <a:masterClrMapping/>
  </p:clrMapOvr>
  <p:hf sldNum="0" hdr="0" ftr="0" dt="0"/>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9051" name="think-cell Slide" r:id="rId6" imgW="384" imgH="384" progId="TCLayout.ActiveDocument.1">
                  <p:embed/>
                </p:oleObj>
              </mc:Choice>
              <mc:Fallback>
                <p:oleObj name="think-cell Slide" r:id="rId6" imgW="384" imgH="384"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1731" t="8741" r="102" b="27"/>
          <a:stretch/>
        </p:blipFill>
        <p:spPr>
          <a:xfrm rot="16200000" flipH="1">
            <a:off x="8471921" y="1973272"/>
            <a:ext cx="580573" cy="6858000"/>
          </a:xfrm>
          <a:prstGeom prst="rect">
            <a:avLst/>
          </a:prstGeom>
        </p:spPr>
      </p:pic>
      <p:pic>
        <p:nvPicPr>
          <p:cNvPr id="15" name="TitleAndEndImages"/>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flipH="1">
            <a:off x="-52253" y="-112364"/>
            <a:ext cx="12243461" cy="5443664"/>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Logo</a:t>
            </a:r>
          </a:p>
        </p:txBody>
      </p:sp>
      <p:sp>
        <p:nvSpPr>
          <p:cNvPr id="21" name="Rectangle 20"/>
          <p:cNvSpPr/>
          <p:nvPr/>
        </p:nvSpPr>
        <p:spPr bwMode="black">
          <a:xfrm>
            <a:off x="630936" y="626200"/>
            <a:ext cx="8125200" cy="5529600"/>
          </a:xfrm>
          <a:prstGeom prst="rect">
            <a:avLst/>
          </a:prstGeom>
          <a:solidFill>
            <a:srgbClr val="005EB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rgbClr val="37373A"/>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baseline="0">
                <a:solidFill>
                  <a:srgbClr val="37373A"/>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2"/>
            <a:ext cx="686880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dirty="0"/>
              <a:t>Title in Title Case</a:t>
            </a:r>
          </a:p>
        </p:txBody>
      </p:sp>
      <p:pic>
        <p:nvPicPr>
          <p:cNvPr id="5" name="Picture 4"/>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6606792" y="755350"/>
            <a:ext cx="1764384" cy="1162974"/>
          </a:xfrm>
          <a:prstGeom prst="rect">
            <a:avLst/>
          </a:prstGeom>
        </p:spPr>
      </p:pic>
      <p:sp>
        <p:nvSpPr>
          <p:cNvPr id="6" name="Rectangle 5"/>
          <p:cNvSpPr/>
          <p:nvPr userDrawn="1"/>
        </p:nvSpPr>
        <p:spPr>
          <a:xfrm>
            <a:off x="7155402" y="5331300"/>
            <a:ext cx="1890944" cy="1344708"/>
          </a:xfrm>
          <a:prstGeom prst="rect">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FFFFFF"/>
              </a:solidFill>
            </a:endParaRPr>
          </a:p>
        </p:txBody>
      </p:sp>
    </p:spTree>
    <p:extLst>
      <p:ext uri="{BB962C8B-B14F-4D97-AF65-F5344CB8AC3E}">
        <p14:creationId xmlns:p14="http://schemas.microsoft.com/office/powerpoint/2010/main" val="3762714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EB8"/>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23542252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solidFill>
                  <a:srgbClr val="005EB8"/>
                </a:solidFill>
              </a:defRPr>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vl1pPr>
            <a:lvl2pPr>
              <a:lnSpc>
                <a:spcPct val="100000"/>
              </a:lnSpc>
              <a:spcBef>
                <a:spcPts val="0"/>
              </a:spcBef>
              <a:spcAft>
                <a:spcPts val="0"/>
              </a:spcAft>
              <a:buClr>
                <a:srgbClr val="005EB8"/>
              </a:buClr>
              <a:defRPr sz="2000"/>
            </a:lvl2pPr>
            <a:lvl3pPr>
              <a:lnSpc>
                <a:spcPct val="100000"/>
              </a:lnSpc>
              <a:spcBef>
                <a:spcPts val="0"/>
              </a:spcBef>
              <a:spcAft>
                <a:spcPts val="0"/>
              </a:spcAft>
              <a:buClr>
                <a:srgbClr val="005EB8"/>
              </a:buClr>
              <a:defRPr sz="2000"/>
            </a:lvl3pPr>
            <a:lvl4pPr>
              <a:lnSpc>
                <a:spcPct val="100000"/>
              </a:lnSpc>
              <a:spcBef>
                <a:spcPts val="0"/>
              </a:spcBef>
              <a:spcAft>
                <a:spcPts val="0"/>
              </a:spcAft>
              <a:defRPr sz="2400">
                <a:solidFill>
                  <a:srgbClr val="005EB8"/>
                </a:solidFill>
              </a:defRPr>
            </a:lvl4pPr>
            <a:lvl5pPr>
              <a:lnSpc>
                <a:spcPct val="100000"/>
              </a:lnSpc>
              <a:spcBef>
                <a:spcPts val="0"/>
              </a:spcBef>
              <a:spcAft>
                <a:spcPts val="0"/>
              </a:spcAft>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70748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p:cSld name="Gray slice heading">
    <p:spTree>
      <p:nvGrpSpPr>
        <p:cNvPr id="1" name=""/>
        <p:cNvGrpSpPr/>
        <p:nvPr/>
      </p:nvGrpSpPr>
      <p:grpSpPr>
        <a:xfrm>
          <a:off x="0" y="0"/>
          <a:ext cx="0" cy="0"/>
          <a:chOff x="0" y="0"/>
          <a:chExt cx="0" cy="0"/>
        </a:xfrm>
      </p:grpSpPr>
      <p:sp>
        <p:nvSpPr>
          <p:cNvPr id="8" name="Rectangle 7"/>
          <p:cNvSpPr/>
          <p:nvPr/>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ndParaRPr>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rgbClr val="005EB8"/>
                </a:solidFill>
                <a:latin typeface="+mj-lt"/>
              </a:defRPr>
            </a:lvl1pPr>
          </a:lstStyle>
          <a:p>
            <a:r>
              <a:rPr lang="en-US" dirty="0"/>
              <a:t>Click to add title</a:t>
            </a:r>
          </a:p>
        </p:txBody>
      </p:sp>
    </p:spTree>
    <p:extLst>
      <p:ext uri="{BB962C8B-B14F-4D97-AF65-F5344CB8AC3E}">
        <p14:creationId xmlns:p14="http://schemas.microsoft.com/office/powerpoint/2010/main" val="8341684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p:cSld name="Section header box">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59" name="Rectangle 58"/>
          <p:cNvSpPr/>
          <p:nvPr/>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18964100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p:cSld name="Section header line">
    <p:spTree>
      <p:nvGrpSpPr>
        <p:cNvPr id="1" name=""/>
        <p:cNvGrpSpPr/>
        <p:nvPr/>
      </p:nvGrpSpPr>
      <p:grpSpPr>
        <a:xfrm>
          <a:off x="0" y="0"/>
          <a:ext cx="0" cy="0"/>
          <a:chOff x="0" y="0"/>
          <a:chExt cx="0" cy="0"/>
        </a:xfrm>
      </p:grpSpPr>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sym typeface="Trebuchet MS" panose="020B0603020202020204" pitchFamily="34" charset="0"/>
              </a:defRPr>
            </a:lvl1pPr>
          </a:lstStyle>
          <a:p>
            <a:r>
              <a:rPr lang="en-US" dirty="0"/>
              <a:t>Click to add big statement text</a:t>
            </a:r>
          </a:p>
        </p:txBody>
      </p:sp>
      <p:cxnSp>
        <p:nvCxnSpPr>
          <p:cNvPr id="148" name="Straight Connector 147"/>
          <p:cNvCxnSpPr/>
          <p:nvPr/>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3647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p:cSld name="White one thir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20" name="TextBox 19"/>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Rectangle 25"/>
          <p:cNvSpPr/>
          <p:nvPr/>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rgbClr val="005EB8"/>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9179197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p:cSld name="Green highlight">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3" name="Rectangle 12"/>
          <p:cNvSpPr/>
          <p:nvPr/>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7" name="TextBox 16"/>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EB8"/>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32810558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D. End">
    <p:spTree>
      <p:nvGrpSpPr>
        <p:cNvPr id="1" name=""/>
        <p:cNvGrpSpPr/>
        <p:nvPr/>
      </p:nvGrpSpPr>
      <p:grpSpPr>
        <a:xfrm>
          <a:off x="0" y="0"/>
          <a:ext cx="0" cy="0"/>
          <a:chOff x="0" y="0"/>
          <a:chExt cx="0" cy="0"/>
        </a:xfrm>
      </p:grpSpPr>
      <p:pic>
        <p:nvPicPr>
          <p:cNvPr id="10" name="TitleAndEndImages"/>
          <p:cNvPicPr>
            <a:picLocks noChangeAspect="1"/>
          </p:cNvPicPr>
          <p:nvPr>
            <p:custDataLst>
              <p:tags r:id="rId2"/>
            </p:custDataLst>
          </p:nvPr>
        </p:nvPicPr>
        <p:blipFill rotWithShape="1">
          <a:blip r:embed="rId5" cstate="screen">
            <a:extLst>
              <a:ext uri="{28A0092B-C50C-407E-A947-70E740481C1C}">
                <a14:useLocalDpi xmlns:a14="http://schemas.microsoft.com/office/drawing/2010/main"/>
              </a:ext>
            </a:extLst>
          </a:blip>
          <a:srcRect b="-253"/>
          <a:stretch/>
        </p:blipFill>
        <p:spPr>
          <a:xfrm flipH="1">
            <a:off x="11573" y="23150"/>
            <a:ext cx="12168851" cy="6863787"/>
          </a:xfrm>
          <a:prstGeom prst="rect">
            <a:avLst/>
          </a:prstGeom>
        </p:spPr>
      </p:pic>
      <p:graphicFrame>
        <p:nvGraphicFramePr>
          <p:cNvPr id="2" name="Object 1" hidden="1"/>
          <p:cNvGraphicFramePr>
            <a:graphicFrameLocks noChangeAspect="1"/>
          </p:cNvGraphicFramePr>
          <p:nvPr>
            <p:custDataLst>
              <p:tags r:id="rId3"/>
            </p:custDataLst>
            <p:extLst>
              <p:ext uri="{D42A27DB-BD31-4B8C-83A1-F6EECF244321}">
                <p14:modId xmlns:p14="http://schemas.microsoft.com/office/powerpoint/2010/main" val="5460098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7" name="think-cell Slide" r:id="rId6" imgW="384" imgH="384" progId="TCLayout.ActiveDocument.1">
                  <p:embed/>
                </p:oleObj>
              </mc:Choice>
              <mc:Fallback>
                <p:oleObj name="think-cell Slide" r:id="rId6" imgW="384" imgH="384"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bwMode="black">
          <a:xfrm>
            <a:off x="630936" y="626200"/>
            <a:ext cx="8125200" cy="5529600"/>
          </a:xfrm>
          <a:prstGeom prst="rect">
            <a:avLst/>
          </a:prstGeom>
          <a:gradFill flip="none" rotWithShape="1">
            <a:gsLst>
              <a:gs pos="0">
                <a:schemeClr val="bg1">
                  <a:lumMod val="65000"/>
                  <a:alpha val="50000"/>
                </a:schemeClr>
              </a:gs>
              <a:gs pos="100000">
                <a:schemeClr val="bg1"/>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pic>
        <p:nvPicPr>
          <p:cNvPr id="7" name="Picture 6"/>
          <p:cNvPicPr/>
          <p:nvPr/>
        </p:nvPicPr>
        <p:blipFill rotWithShape="1">
          <a:blip r:embed="rId8" cstate="screen">
            <a:extLst>
              <a:ext uri="{28A0092B-C50C-407E-A947-70E740481C1C}">
                <a14:useLocalDpi xmlns:a14="http://schemas.microsoft.com/office/drawing/2010/main"/>
              </a:ext>
            </a:extLst>
          </a:blip>
          <a:srcRect/>
          <a:stretch/>
        </p:blipFill>
        <p:spPr bwMode="auto">
          <a:xfrm>
            <a:off x="6359525" y="1200150"/>
            <a:ext cx="1454150" cy="64770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1676400" y="4465320"/>
            <a:ext cx="2773680" cy="65532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GB" b="0" dirty="0">
                <a:solidFill>
                  <a:srgbClr val="004386"/>
                </a:solidFill>
              </a:rPr>
              <a:t>South London </a:t>
            </a:r>
            <a:br>
              <a:rPr lang="en-GB" b="0" dirty="0">
                <a:solidFill>
                  <a:srgbClr val="004386"/>
                </a:solidFill>
              </a:rPr>
            </a:br>
            <a:r>
              <a:rPr lang="en-GB" b="0" dirty="0">
                <a:solidFill>
                  <a:srgbClr val="004386"/>
                </a:solidFill>
              </a:rPr>
              <a:t>Provider Collaborative</a:t>
            </a:r>
          </a:p>
        </p:txBody>
      </p:sp>
    </p:spTree>
    <p:extLst>
      <p:ext uri="{BB962C8B-B14F-4D97-AF65-F5344CB8AC3E}">
        <p14:creationId xmlns:p14="http://schemas.microsoft.com/office/powerpoint/2010/main" val="12906772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p:cSld name="Green one thir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dirty="0"/>
              <a:t>Click to add title</a:t>
            </a:r>
          </a:p>
        </p:txBody>
      </p:sp>
      <p:sp>
        <p:nvSpPr>
          <p:cNvPr id="13" name="Rectangle 12"/>
          <p:cNvSpPr/>
          <p:nvPr/>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987251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p:cSld name="Green half">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2" name="Rectangle 11"/>
          <p:cNvSpPr/>
          <p:nvPr/>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083925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p:cSld name="Green two thir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0" name="Rectangle 9"/>
          <p:cNvSpPr/>
          <p:nvPr/>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edit title</a:t>
            </a:r>
          </a:p>
        </p:txBody>
      </p:sp>
      <p:sp>
        <p:nvSpPr>
          <p:cNvPr id="13" name="TextBox 1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438324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p:cSld name="Left arrow">
    <p:spTree>
      <p:nvGrpSpPr>
        <p:cNvPr id="1" name=""/>
        <p:cNvGrpSpPr/>
        <p:nvPr/>
      </p:nvGrpSpPr>
      <p:grpSpPr>
        <a:xfrm>
          <a:off x="0" y="0"/>
          <a:ext cx="0" cy="0"/>
          <a:chOff x="0" y="0"/>
          <a:chExt cx="0" cy="0"/>
        </a:xfrm>
      </p:grpSpPr>
      <p:sp>
        <p:nvSpPr>
          <p:cNvPr id="16" name="Freeform 14"/>
          <p:cNvSpPr/>
          <p:nvPr/>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9"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2" name="TextBox 11"/>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9"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1" name="Title 2"/>
          <p:cNvSpPr txBox="1">
            <a:spLocks/>
          </p:cNvSpPr>
          <p:nvPr/>
        </p:nvSpPr>
        <p:spPr>
          <a:xfrm>
            <a:off x="653804" y="2773154"/>
            <a:ext cx="2478638" cy="1314311"/>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3200" b="0" kern="1200" cap="none" spc="0" baseline="0">
                <a:ln>
                  <a:noFill/>
                </a:ln>
                <a:solidFill>
                  <a:srgbClr val="005EB8"/>
                </a:solidFill>
                <a:effectLst/>
                <a:latin typeface="+mj-lt"/>
                <a:ea typeface="+mj-ea"/>
                <a:cs typeface="+mj-cs"/>
                <a:sym typeface="Trebuchet MS" panose="020B0603020202020204" pitchFamily="34" charset="0"/>
              </a:defRPr>
            </a:lvl1pPr>
          </a:lstStyle>
          <a:p>
            <a:r>
              <a:rPr lang="en-US" dirty="0">
                <a:solidFill>
                  <a:srgbClr val="005EB8"/>
                </a:solidFill>
              </a:rPr>
              <a:t>Click to add title</a:t>
            </a:r>
          </a:p>
        </p:txBody>
      </p:sp>
    </p:spTree>
    <p:extLst>
      <p:ext uri="{BB962C8B-B14F-4D97-AF65-F5344CB8AC3E}">
        <p14:creationId xmlns:p14="http://schemas.microsoft.com/office/powerpoint/2010/main" val="21413185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p:cSld name="Green left arrow">
    <p:spTree>
      <p:nvGrpSpPr>
        <p:cNvPr id="1" name=""/>
        <p:cNvGrpSpPr/>
        <p:nvPr/>
      </p:nvGrpSpPr>
      <p:grpSpPr>
        <a:xfrm>
          <a:off x="0" y="0"/>
          <a:ext cx="0" cy="0"/>
          <a:chOff x="0" y="0"/>
          <a:chExt cx="0" cy="0"/>
        </a:xfrm>
      </p:grpSpPr>
      <p:sp>
        <p:nvSpPr>
          <p:cNvPr id="16" name="Freeform 14"/>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defRPr>
            </a:lvl1pPr>
          </a:lstStyle>
          <a:p>
            <a:r>
              <a:rPr lang="en-US" dirty="0"/>
              <a:t>Click to add title</a:t>
            </a: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823430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p:cSld name="Arrow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0075"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12"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3" name="Pentagon 3"/>
          <p:cNvSpPr/>
          <p:nvPr/>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005EB8"/>
                </a:solidFill>
                <a:latin typeface="+mj-lt"/>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653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p:cSld name="Green arrow one third">
    <p:spTree>
      <p:nvGrpSpPr>
        <p:cNvPr id="1" name=""/>
        <p:cNvGrpSpPr/>
        <p:nvPr/>
      </p:nvGrpSpPr>
      <p:grpSpPr>
        <a:xfrm>
          <a:off x="0" y="0"/>
          <a:ext cx="0" cy="0"/>
          <a:chOff x="0" y="0"/>
          <a:chExt cx="0" cy="0"/>
        </a:xfrm>
      </p:grpSpPr>
      <p:sp>
        <p:nvSpPr>
          <p:cNvPr id="13" name="Pentagon 3"/>
          <p:cNvSpPr/>
          <p:nvPr/>
        </p:nvSpPr>
        <p:spPr bwMode="white">
          <a:xfrm>
            <a:off x="1" y="0"/>
            <a:ext cx="5426920" cy="6858000"/>
          </a:xfrm>
          <a:prstGeom prst="homePlate">
            <a:avLst>
              <a:gd name="adj" fmla="val 12939"/>
            </a:avLst>
          </a:pr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6" name="TextBox 1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1657283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p:cSld name="Arrow half">
    <p:spTree>
      <p:nvGrpSpPr>
        <p:cNvPr id="1" name=""/>
        <p:cNvGrpSpPr/>
        <p:nvPr/>
      </p:nvGrpSpPr>
      <p:grpSpPr>
        <a:xfrm>
          <a:off x="0" y="0"/>
          <a:ext cx="0" cy="0"/>
          <a:chOff x="0" y="0"/>
          <a:chExt cx="0" cy="0"/>
        </a:xfrm>
      </p:grpSpPr>
      <p:sp>
        <p:nvSpPr>
          <p:cNvPr id="18"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Pentagon 8"/>
          <p:cNvSpPr/>
          <p:nvPr/>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EB8"/>
                </a:solidFill>
                <a:latin typeface="+mj-lt"/>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7894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p:cSld name="Green arrow half">
    <p:spTree>
      <p:nvGrpSpPr>
        <p:cNvPr id="1" name=""/>
        <p:cNvGrpSpPr/>
        <p:nvPr/>
      </p:nvGrpSpPr>
      <p:grpSpPr>
        <a:xfrm>
          <a:off x="0" y="0"/>
          <a:ext cx="0" cy="0"/>
          <a:chOff x="0" y="0"/>
          <a:chExt cx="0" cy="0"/>
        </a:xfrm>
      </p:grpSpPr>
      <p:sp>
        <p:nvSpPr>
          <p:cNvPr id="14" name="Pentagon 8"/>
          <p:cNvSpPr/>
          <p:nvPr/>
        </p:nvSpPr>
        <p:spPr bwMode="white">
          <a:xfrm>
            <a:off x="0" y="0"/>
            <a:ext cx="6363546" cy="6858000"/>
          </a:xfrm>
          <a:prstGeom prst="homePlate">
            <a:avLst>
              <a:gd name="adj" fmla="val 12939"/>
            </a:avLst>
          </a:pr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3" name="TextBox 1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8289918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p:cSld name="Arrow two third">
    <p:spTree>
      <p:nvGrpSpPr>
        <p:cNvPr id="1" name=""/>
        <p:cNvGrpSpPr/>
        <p:nvPr/>
      </p:nvGrpSpPr>
      <p:grpSpPr>
        <a:xfrm>
          <a:off x="0" y="0"/>
          <a:ext cx="0" cy="0"/>
          <a:chOff x="0" y="0"/>
          <a:chExt cx="0" cy="0"/>
        </a:xfrm>
      </p:grpSpPr>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9"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EB8"/>
                </a:solidFill>
                <a:latin typeface="+mj-lt"/>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5044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pSp>
        <p:nvGrpSpPr>
          <p:cNvPr id="144" name="Group 143"/>
          <p:cNvGrpSpPr/>
          <p:nvPr/>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146" name="Baselines / anchors"/>
            <p:cNvGrpSpPr/>
            <p:nvPr/>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151" name="Five column measure"/>
            <p:cNvGrpSpPr/>
            <p:nvPr/>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153" name="Footnote example"/>
            <p:cNvSpPr txBox="1"/>
            <p:nvPr/>
          </p:nvSpPr>
          <p:spPr>
            <a:xfrm>
              <a:off x="630000" y="6282941"/>
              <a:ext cx="9030914" cy="276999"/>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a:t>
              </a:r>
            </a:p>
          </p:txBody>
        </p:sp>
      </p:grpSp>
    </p:spTree>
    <p:extLst>
      <p:ext uri="{BB962C8B-B14F-4D97-AF65-F5344CB8AC3E}">
        <p14:creationId xmlns:p14="http://schemas.microsoft.com/office/powerpoint/2010/main" val="41840045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p:cSld name="Green arrow two third">
    <p:spTree>
      <p:nvGrpSpPr>
        <p:cNvPr id="1" name=""/>
        <p:cNvGrpSpPr/>
        <p:nvPr/>
      </p:nvGrpSpPr>
      <p:grpSpPr>
        <a:xfrm>
          <a:off x="0" y="0"/>
          <a:ext cx="0" cy="0"/>
          <a:chOff x="0" y="0"/>
          <a:chExt cx="0" cy="0"/>
        </a:xfrm>
      </p:grpSpPr>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8" name="TextBox 1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2503365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p:cSld name="Agenda D. Table of Content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109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17"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20" name="TextBox 19"/>
          <p:cNvSpPr txBox="1"/>
          <p:nvPr/>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005EB8"/>
                </a:solidFill>
                <a:latin typeface="Trebuchet MS" panose="020B0603020202020204" pitchFamily="34" charset="0"/>
                <a:sym typeface="Trebuchet MS" panose="020B0603020202020204" pitchFamily="34" charset="0"/>
              </a:rPr>
              <a:t>Table of contents</a:t>
            </a:r>
          </a:p>
        </p:txBody>
      </p:sp>
      <p:sp>
        <p:nvSpPr>
          <p:cNvPr id="19" name="TextBox 18"/>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pic>
        <p:nvPicPr>
          <p:cNvPr id="9"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9430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p:cSld name="Big statement ico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5EB8"/>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9473501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2123"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05EB8"/>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39798526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dirty="0">
                <a:latin typeface="+mn-lt"/>
                <a:sym typeface="Trebuchet MS" panose="020B0603020202020204" pitchFamily="34" charset="0"/>
              </a:rPr>
              <a:t>The services and materials provided by Boston Consulting Group (BCG) are subject to BCG's Standard Terms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to update these materials after the date hereof, notwithstanding that such information may become outdated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inaccurate.</a:t>
            </a:r>
          </a:p>
          <a:p>
            <a:pPr indent="0">
              <a:lnSpc>
                <a:spcPct val="100000"/>
              </a:lnSpc>
            </a:pPr>
            <a:r>
              <a:rPr lang="en-US" sz="900" b="0" dirty="0">
                <a:latin typeface="+mn-lt"/>
                <a:sym typeface="Trebuchet MS" panose="020B0603020202020204" pitchFamily="34" charset="0"/>
              </a:rPr>
              <a:t> </a:t>
            </a:r>
          </a:p>
          <a:p>
            <a:pPr indent="0">
              <a:lnSpc>
                <a:spcPct val="100000"/>
              </a:lnSpc>
            </a:pPr>
            <a:r>
              <a:rPr lang="en-US" sz="900"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indent="0">
              <a:lnSpc>
                <a:spcPct val="100000"/>
              </a:lnSpc>
            </a:pPr>
            <a:endParaRPr lang="en-US" sz="900" b="0" dirty="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latin typeface="+mn-lt"/>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9475213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5.xml><?xml version="1.0" encoding="utf-8"?>
<p:sldLayout xmlns:a="http://schemas.openxmlformats.org/drawingml/2006/main" xmlns:r="http://schemas.openxmlformats.org/officeDocument/2006/relationships" xmlns:p="http://schemas.openxmlformats.org/presentationml/2006/main" type="blank" preserve="1">
  <p:cSld name="End">
    <p:spTree>
      <p:nvGrpSpPr>
        <p:cNvPr id="1" name=""/>
        <p:cNvGrpSpPr/>
        <p:nvPr/>
      </p:nvGrpSpPr>
      <p:grpSpPr>
        <a:xfrm>
          <a:off x="0" y="0"/>
          <a:ext cx="0" cy="0"/>
          <a:chOff x="0" y="0"/>
          <a:chExt cx="0" cy="0"/>
        </a:xfrm>
      </p:grpSpPr>
      <p:pic>
        <p:nvPicPr>
          <p:cNvPr id="10" name="TitleAndEndImages"/>
          <p:cNvPicPr>
            <a:picLocks noChangeAspect="1"/>
          </p:cNvPicPr>
          <p:nvPr>
            <p:custDataLst>
              <p:tags r:id="rId2"/>
            </p:custDataLst>
          </p:nvPr>
        </p:nvPicPr>
        <p:blipFill rotWithShape="1">
          <a:blip r:embed="rId5" cstate="screen">
            <a:extLst>
              <a:ext uri="{28A0092B-C50C-407E-A947-70E740481C1C}">
                <a14:useLocalDpi xmlns:a14="http://schemas.microsoft.com/office/drawing/2010/main"/>
              </a:ext>
            </a:extLst>
          </a:blip>
          <a:srcRect b="-253"/>
          <a:stretch/>
        </p:blipFill>
        <p:spPr>
          <a:xfrm flipH="1">
            <a:off x="23148" y="0"/>
            <a:ext cx="12168851" cy="6863787"/>
          </a:xfrm>
          <a:prstGeom prst="rect">
            <a:avLst/>
          </a:prstGeom>
        </p:spPr>
      </p:pic>
      <p:graphicFrame>
        <p:nvGraphicFramePr>
          <p:cNvPr id="2" name="Object 1"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47" name="think-cell Slide" r:id="rId6" imgW="384" imgH="384" progId="TCLayout.ActiveDocument.1">
                  <p:embed/>
                </p:oleObj>
              </mc:Choice>
              <mc:Fallback>
                <p:oleObj name="think-cell Slide" r:id="rId6" imgW="384" imgH="384"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bwMode="black">
          <a:xfrm>
            <a:off x="714756" y="799819"/>
            <a:ext cx="8125200" cy="5529600"/>
          </a:xfrm>
          <a:prstGeom prst="rect">
            <a:avLst/>
          </a:pr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11" name="Title 6"/>
          <p:cNvSpPr txBox="1">
            <a:spLocks/>
          </p:cNvSpPr>
          <p:nvPr/>
        </p:nvSpPr>
        <p:spPr>
          <a:xfrm>
            <a:off x="1738639" y="2372372"/>
            <a:ext cx="6108996" cy="2119042"/>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solidFill>
                  <a:schemeClr val="bg1"/>
                </a:solidFill>
                <a:latin typeface="+mn-lt"/>
                <a:sym typeface="Trebuchet MS" panose="020B0603020202020204" pitchFamily="34" charset="0"/>
              </a:rPr>
              <a:t>South London</a:t>
            </a:r>
            <a:r>
              <a:rPr lang="en-US" sz="5100" baseline="0" dirty="0">
                <a:solidFill>
                  <a:schemeClr val="bg1"/>
                </a:solidFill>
                <a:latin typeface="+mn-lt"/>
                <a:sym typeface="Trebuchet MS" panose="020B0603020202020204" pitchFamily="34" charset="0"/>
              </a:rPr>
              <a:t> </a:t>
            </a:r>
            <a:r>
              <a:rPr lang="en-US" sz="5100" baseline="0" dirty="0" err="1">
                <a:solidFill>
                  <a:schemeClr val="bg1"/>
                </a:solidFill>
                <a:latin typeface="+mn-lt"/>
                <a:sym typeface="Trebuchet MS" panose="020B0603020202020204" pitchFamily="34" charset="0"/>
              </a:rPr>
              <a:t>Specialised</a:t>
            </a:r>
            <a:r>
              <a:rPr lang="en-US" sz="5100" baseline="0" dirty="0">
                <a:solidFill>
                  <a:schemeClr val="bg1"/>
                </a:solidFill>
                <a:latin typeface="+mn-lt"/>
                <a:sym typeface="Trebuchet MS" panose="020B0603020202020204" pitchFamily="34" charset="0"/>
              </a:rPr>
              <a:t> Services Alliance</a:t>
            </a:r>
            <a:endParaRPr lang="en-US" sz="51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4423080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pSp>
        <p:nvGrpSpPr>
          <p:cNvPr id="49" name="Group 48"/>
          <p:cNvGrpSpPr/>
          <p:nvPr/>
        </p:nvGrpSpPr>
        <p:grpSpPr>
          <a:xfrm>
            <a:off x="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51" name="Baselines / anchors"/>
            <p:cNvGrpSpPr/>
            <p:nvPr/>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58" name="Five column measure"/>
            <p:cNvGrpSpPr/>
            <p:nvPr/>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60" name="Footnote example"/>
            <p:cNvSpPr txBox="1"/>
            <p:nvPr/>
          </p:nvSpPr>
          <p:spPr>
            <a:xfrm>
              <a:off x="630000" y="6282941"/>
              <a:ext cx="9030914" cy="276999"/>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a:t>
              </a:r>
            </a:p>
          </p:txBody>
        </p:sp>
      </p:grpSp>
    </p:spTree>
    <p:extLst>
      <p:ext uri="{BB962C8B-B14F-4D97-AF65-F5344CB8AC3E}">
        <p14:creationId xmlns:p14="http://schemas.microsoft.com/office/powerpoint/2010/main" val="38811951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p:cSld name="D. Title Slide">
    <p:spTree>
      <p:nvGrpSpPr>
        <p:cNvPr id="1" name=""/>
        <p:cNvGrpSpPr/>
        <p:nvPr/>
      </p:nvGrpSpPr>
      <p:grpSpPr>
        <a:xfrm>
          <a:off x="0" y="0"/>
          <a:ext cx="0" cy="0"/>
          <a:chOff x="0" y="0"/>
          <a:chExt cx="0" cy="0"/>
        </a:xfrm>
      </p:grpSpPr>
      <p:pic>
        <p:nvPicPr>
          <p:cNvPr id="16" name="TitleAndEndImages"/>
          <p:cNvPicPr>
            <a:picLocks noChangeAspect="1"/>
          </p:cNvPicPr>
          <p:nvPr>
            <p:custDataLst>
              <p:tags r:id="rId2"/>
            </p:custDataLst>
          </p:nvPr>
        </p:nvPicPr>
        <p:blipFill rotWithShape="1">
          <a:blip r:embed="rId6" cstate="screen">
            <a:extLst>
              <a:ext uri="{28A0092B-C50C-407E-A947-70E740481C1C}">
                <a14:useLocalDpi xmlns:a14="http://schemas.microsoft.com/office/drawing/2010/main"/>
              </a:ext>
            </a:extLst>
          </a:blip>
          <a:srcRect b="-17310"/>
          <a:stretch/>
        </p:blipFill>
        <p:spPr>
          <a:xfrm flipH="1">
            <a:off x="23148" y="0"/>
            <a:ext cx="12168851" cy="6863787"/>
          </a:xfrm>
          <a:prstGeom prst="rect">
            <a:avLst/>
          </a:prstGeom>
        </p:spPr>
      </p:pic>
      <p:graphicFrame>
        <p:nvGraphicFramePr>
          <p:cNvPr id="3" name="Object 2" hidden="1"/>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171" name="think-cell Slide" r:id="rId7" imgW="384" imgH="384" progId="TCLayout.ActiveDocument.1">
                  <p:embed/>
                </p:oleObj>
              </mc:Choice>
              <mc:Fallback>
                <p:oleObj name="think-cell Slide" r:id="rId7" imgW="384" imgH="384" progId="TCLayout.ActiveDocument.1">
                  <p:embed/>
                  <p:pic>
                    <p:nvPicPr>
                      <p:cNvPr id="3" name="Object 2"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4"/>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8" name="Picture 17"/>
          <p:cNvPicPr>
            <a:picLocks noChangeAspect="1"/>
          </p:cNvPicPr>
          <p:nvPr/>
        </p:nvPicPr>
        <p:blipFill rotWithShape="1">
          <a:blip r:embed="rId9" cstate="email">
            <a:extLst>
              <a:ext uri="{28A0092B-C50C-407E-A947-70E740481C1C}">
                <a14:useLocalDpi xmlns:a14="http://schemas.microsoft.com/office/drawing/2010/main"/>
              </a:ext>
            </a:extLst>
          </a:blip>
          <a:srcRect l="1731" t="8741" r="102" b="27"/>
          <a:stretch/>
        </p:blipFill>
        <p:spPr>
          <a:xfrm rot="16200000" flipH="1">
            <a:off x="8471921" y="1973272"/>
            <a:ext cx="580573" cy="6858000"/>
          </a:xfrm>
          <a:prstGeom prst="rect">
            <a:avLst/>
          </a:prstGeom>
        </p:spPr>
      </p:pic>
      <p:sp>
        <p:nvSpPr>
          <p:cNvPr id="21" name="Rectangle 20"/>
          <p:cNvSpPr/>
          <p:nvPr/>
        </p:nvSpPr>
        <p:spPr bwMode="black">
          <a:xfrm>
            <a:off x="630936" y="626200"/>
            <a:ext cx="8125200" cy="5529600"/>
          </a:xfrm>
          <a:prstGeom prst="rect">
            <a:avLst/>
          </a:pr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2"/>
            <a:ext cx="6868800" cy="3138423"/>
          </a:xfrm>
        </p:spPr>
        <p:txBody>
          <a:bodyPr anchor="b">
            <a:normAutofit/>
          </a:bodyPr>
          <a:lstStyle>
            <a:lvl1pPr algn="l">
              <a:lnSpc>
                <a:spcPct val="93000"/>
              </a:lnSpc>
              <a:defRPr sz="5400">
                <a:solidFill>
                  <a:schemeClr val="bg1"/>
                </a:solidFill>
                <a:latin typeface="+mj-lt"/>
                <a:sym typeface="Trebuchet MS" panose="020B0603020202020204" pitchFamily="34" charset="0"/>
              </a:defRPr>
            </a:lvl1pPr>
          </a:lstStyle>
          <a:p>
            <a:r>
              <a:rPr lang="en-US" dirty="0"/>
              <a:t>Title in Title Case</a:t>
            </a:r>
          </a:p>
        </p:txBody>
      </p:sp>
    </p:spTree>
    <p:extLst>
      <p:ext uri="{BB962C8B-B14F-4D97-AF65-F5344CB8AC3E}">
        <p14:creationId xmlns:p14="http://schemas.microsoft.com/office/powerpoint/2010/main" val="33337402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p:cSld name="D. Title Only">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630000" y="622800"/>
            <a:ext cx="10933350" cy="332399"/>
          </a:xfr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7376154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p:cSld name="D.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630000" y="622800"/>
            <a:ext cx="10933350" cy="387798"/>
          </a:xfrm>
        </p:spPr>
        <p:txBody>
          <a:bodyPr/>
          <a:lstStyle>
            <a:lvl1pPr>
              <a:defRPr sz="2800">
                <a:solidFill>
                  <a:srgbClr val="006747"/>
                </a:solidFill>
              </a:defRPr>
            </a:lvl1p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vl1pPr>
            <a:lvl2pPr>
              <a:lnSpc>
                <a:spcPct val="100000"/>
              </a:lnSpc>
              <a:spcBef>
                <a:spcPts val="0"/>
              </a:spcBef>
              <a:spcAft>
                <a:spcPts val="0"/>
              </a:spcAft>
              <a:buClr>
                <a:srgbClr val="006747"/>
              </a:buClr>
              <a:defRPr/>
            </a:lvl2pPr>
            <a:lvl3pPr>
              <a:lnSpc>
                <a:spcPct val="100000"/>
              </a:lnSpc>
              <a:spcBef>
                <a:spcPts val="0"/>
              </a:spcBef>
              <a:spcAft>
                <a:spcPts val="0"/>
              </a:spcAft>
              <a:buClr>
                <a:srgbClr val="006747"/>
              </a:buClr>
              <a:defRPr/>
            </a:lvl3pPr>
            <a:lvl4pPr>
              <a:lnSpc>
                <a:spcPct val="100000"/>
              </a:lnSpc>
              <a:spcBef>
                <a:spcPts val="0"/>
              </a:spcBef>
              <a:spcAft>
                <a:spcPts val="0"/>
              </a:spcAft>
              <a:defRPr>
                <a:solidFill>
                  <a:srgbClr val="006747"/>
                </a:solidFill>
              </a:defRPr>
            </a:lvl4pPr>
            <a:lvl5pPr>
              <a:lnSpc>
                <a:spcPct val="100000"/>
              </a:lnSpc>
              <a:spcBef>
                <a:spcPts val="0"/>
              </a:spcBef>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153124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Agenda Two-Third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9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p:nvPicPr>
        <p:blipFill rotWithShape="1">
          <a:blip r:embed="rId6"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3" name="Rectangle 12"/>
          <p:cNvSpPr/>
          <p:nvPr/>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TextBox 16"/>
          <p:cNvSpPr txBox="1"/>
          <p:nvPr/>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a:solidFill>
                  <a:schemeClr val="bg1"/>
                </a:solidFill>
              </a:rPr>
              <a:t>Agenda</a:t>
            </a:r>
          </a:p>
        </p:txBody>
      </p:sp>
    </p:spTree>
    <p:extLst>
      <p:ext uri="{BB962C8B-B14F-4D97-AF65-F5344CB8AC3E}">
        <p14:creationId xmlns:p14="http://schemas.microsoft.com/office/powerpoint/2010/main" val="24547307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p:cSld name="D. Gray slice heading">
    <p:spTree>
      <p:nvGrpSpPr>
        <p:cNvPr id="1" name=""/>
        <p:cNvGrpSpPr/>
        <p:nvPr/>
      </p:nvGrpSpPr>
      <p:grpSpPr>
        <a:xfrm>
          <a:off x="0" y="0"/>
          <a:ext cx="0" cy="0"/>
          <a:chOff x="0" y="0"/>
          <a:chExt cx="0" cy="0"/>
        </a:xfrm>
      </p:grpSpPr>
      <p:sp>
        <p:nvSpPr>
          <p:cNvPr id="7" name="Rectangle 6"/>
          <p:cNvSpPr/>
          <p:nvPr/>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rgbClr val="006747"/>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5471708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p:cSld name="D. Section header box">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6747"/>
                </a:solidFill>
                <a:latin typeface="+mj-lt"/>
                <a:ea typeface="+mn-ea"/>
                <a:cs typeface="Arial" panose="020B0604020202020204" pitchFamily="34" charset="0"/>
                <a:sym typeface="Trebuchet MS" panose="020B0603020202020204" pitchFamily="34" charset="0"/>
              </a:defRPr>
            </a:lvl1pPr>
          </a:lstStyle>
          <a:p>
            <a:r>
              <a:rPr lang="en-US" dirty="0"/>
              <a:t>Click to add section title</a:t>
            </a:r>
          </a:p>
        </p:txBody>
      </p:sp>
    </p:spTree>
    <p:extLst>
      <p:ext uri="{BB962C8B-B14F-4D97-AF65-F5344CB8AC3E}">
        <p14:creationId xmlns:p14="http://schemas.microsoft.com/office/powerpoint/2010/main" val="16001867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p:cSld name="D. Section header line">
    <p:spTree>
      <p:nvGrpSpPr>
        <p:cNvPr id="1" name=""/>
        <p:cNvGrpSpPr/>
        <p:nvPr/>
      </p:nvGrpSpPr>
      <p:grpSpPr>
        <a:xfrm>
          <a:off x="0" y="0"/>
          <a:ext cx="0" cy="0"/>
          <a:chOff x="0" y="0"/>
          <a:chExt cx="0" cy="0"/>
        </a:xfrm>
      </p:grpSpPr>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rgbClr val="006747"/>
                </a:solidFill>
                <a:latin typeface="+mj-lt"/>
                <a:sym typeface="Trebuchet MS" panose="020B0603020202020204" pitchFamily="34" charset="0"/>
              </a:defRPr>
            </a:lvl1pPr>
          </a:lstStyle>
          <a:p>
            <a:r>
              <a:rPr lang="en-US" dirty="0"/>
              <a:t>Click to add section title</a:t>
            </a:r>
          </a:p>
        </p:txBody>
      </p:sp>
      <p:cxnSp>
        <p:nvCxnSpPr>
          <p:cNvPr id="10" name="Straight Connector 9"/>
          <p:cNvCxnSpPr/>
          <p:nvPr/>
        </p:nvCxnSpPr>
        <p:spPr bwMode="white">
          <a:xfrm>
            <a:off x="630000" y="3680016"/>
            <a:ext cx="11558587" cy="0"/>
          </a:xfrm>
          <a:prstGeom prst="line">
            <a:avLst/>
          </a:prstGeom>
          <a:ln w="19050" cmpd="sng">
            <a:solidFill>
              <a:srgbClr val="006747"/>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8437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p:cSld name="D. White one thir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20" name="TextBox 19"/>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2"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24" name="Rectangle 23"/>
          <p:cNvSpPr/>
          <p:nvPr/>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74929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p:cSld name="D. Green highlight">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4" name="Rectangle 13"/>
          <p:cNvSpPr/>
          <p:nvPr/>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9" name="TextBox 18"/>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1"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390732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p:cSld name="D. Four column green">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9029246" y="0"/>
            <a:ext cx="416951" cy="6858000"/>
          </a:xfrm>
          <a:prstGeom prst="rect">
            <a:avLst/>
          </a:prstGeom>
        </p:spPr>
      </p:pic>
      <p:sp>
        <p:nvSpPr>
          <p:cNvPr id="10" name="Rectangle 9"/>
          <p:cNvSpPr/>
          <p:nvPr/>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2"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7803601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p:cSld name="D. Green one thir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p:nvPr>
        </p:nvSpPr>
        <p:spPr>
          <a:xfrm>
            <a:off x="630000" y="2681103"/>
            <a:ext cx="3127881"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r>
              <a:rPr lang="en-US"/>
              <a:t>Click to edit Master title style</a:t>
            </a:r>
            <a:endParaRPr lang="en-US" dirty="0"/>
          </a:p>
        </p:txBody>
      </p:sp>
      <p:sp>
        <p:nvSpPr>
          <p:cNvPr id="26" name="Rectangle 25"/>
          <p:cNvSpPr/>
          <p:nvPr/>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8" name="TextBox 2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978808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p:cSld name="D. Green half">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1" name="Rectangle 10"/>
          <p:cNvSpPr/>
          <p:nvPr/>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4470633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p:cSld name="D. Green two thir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1" name="Rectangle 10"/>
          <p:cNvSpPr/>
          <p:nvPr/>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963878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p:cSld name="D. Left arro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5195"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Freeform 14"/>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1"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8" name="TextBox 1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2" name="Picture 1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9" name="Title 2"/>
          <p:cNvSpPr txBox="1">
            <a:spLocks/>
          </p:cNvSpPr>
          <p:nvPr/>
        </p:nvSpPr>
        <p:spPr>
          <a:xfrm>
            <a:off x="575045" y="2771844"/>
            <a:ext cx="2478638" cy="1314311"/>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2400" kern="1200">
                <a:solidFill>
                  <a:srgbClr val="005EB8"/>
                </a:solidFill>
                <a:latin typeface="+mj-lt"/>
                <a:ea typeface="+mj-ea"/>
                <a:cs typeface="+mj-cs"/>
                <a:sym typeface="Trebuchet MS" panose="020B0603020202020204" pitchFamily="34" charset="0"/>
              </a:defRPr>
            </a:lvl1pPr>
          </a:lstStyle>
          <a:p>
            <a:r>
              <a:rPr lang="en-US" dirty="0">
                <a:solidFill>
                  <a:srgbClr val="005EB8"/>
                </a:solidFill>
              </a:rPr>
              <a:t>Click to add title</a:t>
            </a:r>
          </a:p>
        </p:txBody>
      </p:sp>
    </p:spTree>
    <p:extLst>
      <p:ext uri="{BB962C8B-B14F-4D97-AF65-F5344CB8AC3E}">
        <p14:creationId xmlns:p14="http://schemas.microsoft.com/office/powerpoint/2010/main" val="6536625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Agenda D. Section Header Overvie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1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TextBox 10"/>
          <p:cNvSpPr txBox="1"/>
          <p:nvPr/>
        </p:nvSpPr>
        <p:spPr>
          <a:xfrm>
            <a:off x="630000" y="907198"/>
            <a:ext cx="3448800" cy="3488400"/>
          </a:xfrm>
          <a:prstGeom prst="rect">
            <a:avLst/>
          </a:prstGeom>
          <a:noFill/>
          <a:ln>
            <a:solidFill>
              <a:srgbClr val="00A9CE"/>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endParaRPr>
          </a:p>
        </p:txBody>
      </p:sp>
      <p:sp>
        <p:nvSpPr>
          <p:cNvPr id="9" name="TextBox 1"/>
          <p:cNvSpPr txBox="1"/>
          <p:nvPr/>
        </p:nvSpPr>
        <p:spPr>
          <a:xfrm>
            <a:off x="1109949" y="1115416"/>
            <a:ext cx="2488182" cy="896399"/>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solidFill>
                  <a:srgbClr val="00A9CE"/>
                </a:solidFill>
              </a:rPr>
              <a:t>Agenda</a:t>
            </a:r>
          </a:p>
        </p:txBody>
      </p:sp>
    </p:spTree>
    <p:extLst>
      <p:ext uri="{BB962C8B-B14F-4D97-AF65-F5344CB8AC3E}">
        <p14:creationId xmlns:p14="http://schemas.microsoft.com/office/powerpoint/2010/main" val="2287077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p:cSld name="D. Green left arrow">
    <p:spTree>
      <p:nvGrpSpPr>
        <p:cNvPr id="1" name=""/>
        <p:cNvGrpSpPr/>
        <p:nvPr/>
      </p:nvGrpSpPr>
      <p:grpSpPr>
        <a:xfrm>
          <a:off x="0" y="0"/>
          <a:ext cx="0" cy="0"/>
          <a:chOff x="0" y="0"/>
          <a:chExt cx="0" cy="0"/>
        </a:xfrm>
      </p:grpSpPr>
      <p:sp>
        <p:nvSpPr>
          <p:cNvPr id="10" name="Freeform 14"/>
          <p:cNvSpPr/>
          <p:nvPr/>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006747">
                  <a:shade val="30000"/>
                  <a:satMod val="115000"/>
                </a:srgbClr>
              </a:gs>
              <a:gs pos="50000">
                <a:srgbClr val="006747">
                  <a:shade val="67500"/>
                  <a:satMod val="115000"/>
                </a:srgbClr>
              </a:gs>
              <a:gs pos="100000">
                <a:srgbClr val="00674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defRPr>
            </a:lvl1pPr>
          </a:lstStyle>
          <a:p>
            <a:r>
              <a:rPr lang="en-US" dirty="0"/>
              <a:t>Click to add title</a:t>
            </a:r>
          </a:p>
        </p:txBody>
      </p:sp>
      <p:sp>
        <p:nvSpPr>
          <p:cNvPr id="16" name="TextBox 1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27672689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p:cSld name="D. Arrow one third">
    <p:spTree>
      <p:nvGrpSpPr>
        <p:cNvPr id="1" name=""/>
        <p:cNvGrpSpPr/>
        <p:nvPr/>
      </p:nvGrpSpPr>
      <p:grpSpPr>
        <a:xfrm>
          <a:off x="0" y="0"/>
          <a:ext cx="0" cy="0"/>
          <a:chOff x="0" y="0"/>
          <a:chExt cx="0" cy="0"/>
        </a:xfrm>
      </p:grpSpPr>
      <p:sp>
        <p:nvSpPr>
          <p:cNvPr id="9" name="TextBox 8"/>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17"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9" name="Pentagon 3"/>
          <p:cNvSpPr/>
          <p:nvPr/>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006747"/>
                </a:solidFill>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3483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p:cSld name="D. Green arrow one third">
    <p:spTree>
      <p:nvGrpSpPr>
        <p:cNvPr id="1" name=""/>
        <p:cNvGrpSpPr/>
        <p:nvPr/>
      </p:nvGrpSpPr>
      <p:grpSpPr>
        <a:xfrm>
          <a:off x="0" y="0"/>
          <a:ext cx="0" cy="0"/>
          <a:chOff x="0" y="0"/>
          <a:chExt cx="0" cy="0"/>
        </a:xfrm>
      </p:grpSpPr>
      <p:sp>
        <p:nvSpPr>
          <p:cNvPr id="19" name="Pentagon 3"/>
          <p:cNvSpPr/>
          <p:nvPr/>
        </p:nvSpPr>
        <p:spPr bwMode="white">
          <a:xfrm>
            <a:off x="1" y="0"/>
            <a:ext cx="5426920" cy="6858000"/>
          </a:xfrm>
          <a:prstGeom prst="homePlate">
            <a:avLst>
              <a:gd name="adj" fmla="val 12939"/>
            </a:avLst>
          </a:prstGeom>
          <a:gradFill flip="none" rotWithShape="1">
            <a:gsLst>
              <a:gs pos="0">
                <a:srgbClr val="006747">
                  <a:shade val="30000"/>
                  <a:satMod val="115000"/>
                </a:srgbClr>
              </a:gs>
              <a:gs pos="50000">
                <a:srgbClr val="006747">
                  <a:shade val="67500"/>
                  <a:satMod val="115000"/>
                </a:srgbClr>
              </a:gs>
              <a:gs pos="100000">
                <a:srgbClr val="006747">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fld id="{7BB256F3-0D49-4003-A2E3-BF709DF0B7B0}" type="datetimeFigureOut">
              <a:rPr lang="en-GB" smtClean="0"/>
              <a:t>06/04/2023</a:t>
            </a:fld>
            <a:endParaRPr lang="en-GB"/>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3312984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p:cSld name="D. Arrow half">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sp>
        <p:nvSpPr>
          <p:cNvPr id="18"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6" name="TextBox 1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1233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p:cSld name="D. Green arrow half">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gradFill flip="none" rotWithShape="1">
            <a:gsLst>
              <a:gs pos="0">
                <a:srgbClr val="006747">
                  <a:shade val="30000"/>
                  <a:satMod val="115000"/>
                </a:srgbClr>
              </a:gs>
              <a:gs pos="50000">
                <a:srgbClr val="006747">
                  <a:shade val="67500"/>
                  <a:satMod val="115000"/>
                </a:srgbClr>
              </a:gs>
              <a:gs pos="100000">
                <a:srgbClr val="00674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2346382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p:cSld name="D. Arrow two third">
    <p:spTree>
      <p:nvGrpSpPr>
        <p:cNvPr id="1" name=""/>
        <p:cNvGrpSpPr/>
        <p:nvPr/>
      </p:nvGrpSpPr>
      <p:grpSpPr>
        <a:xfrm>
          <a:off x="0" y="0"/>
          <a:ext cx="0" cy="0"/>
          <a:chOff x="0" y="0"/>
          <a:chExt cx="0" cy="0"/>
        </a:xfrm>
      </p:grpSpPr>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9"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7781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p:cSld name="D. Green arrow two third">
    <p:spTree>
      <p:nvGrpSpPr>
        <p:cNvPr id="1" name=""/>
        <p:cNvGrpSpPr/>
        <p:nvPr/>
      </p:nvGrpSpPr>
      <p:grpSpPr>
        <a:xfrm>
          <a:off x="0" y="0"/>
          <a:ext cx="0" cy="0"/>
          <a:chOff x="0" y="0"/>
          <a:chExt cx="0" cy="0"/>
        </a:xfrm>
      </p:grpSpPr>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006747">
                  <a:shade val="30000"/>
                  <a:satMod val="115000"/>
                </a:srgbClr>
              </a:gs>
              <a:gs pos="50000">
                <a:srgbClr val="006747">
                  <a:shade val="67500"/>
                  <a:satMod val="115000"/>
                </a:srgbClr>
              </a:gs>
              <a:gs pos="100000">
                <a:srgbClr val="006747">
                  <a:shade val="100000"/>
                  <a:satMod val="115000"/>
                </a:srgb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8" name="TextBox 1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6521330" y="3355481"/>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6778479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p:cSld name="D. Big statement green">
    <p:spTree>
      <p:nvGrpSpPr>
        <p:cNvPr id="1" name=""/>
        <p:cNvGrpSpPr/>
        <p:nvPr/>
      </p:nvGrpSpPr>
      <p:grpSpPr>
        <a:xfrm>
          <a:off x="0" y="0"/>
          <a:ext cx="0" cy="0"/>
          <a:chOff x="0" y="0"/>
          <a:chExt cx="0" cy="0"/>
        </a:xfrm>
      </p:grpSpPr>
      <p:sp>
        <p:nvSpPr>
          <p:cNvPr id="10" name="TextBox 9"/>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34741553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p:cSld name="D. Big statement ico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A9CE"/>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5901437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p:cSld name="D. Quot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6219"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0A9CE"/>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1535995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Agenda D. Full Width Overvie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3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itle 1"/>
          <p:cNvSpPr txBox="1">
            <a:spLocks/>
          </p:cNvSpPr>
          <p:nvPr/>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rgbClr val="00A9CE"/>
                </a:solidFill>
              </a:rPr>
              <a:t>Agenda</a:t>
            </a:r>
          </a:p>
        </p:txBody>
      </p:sp>
      <p:cxnSp>
        <p:nvCxnSpPr>
          <p:cNvPr id="9" name="Straight Connector 8"/>
          <p:cNvCxnSpPr/>
          <p:nvPr/>
        </p:nvCxnSpPr>
        <p:spPr bwMode="white">
          <a:xfrm>
            <a:off x="618898" y="1206000"/>
            <a:ext cx="11576304" cy="0"/>
          </a:xfrm>
          <a:prstGeom prst="line">
            <a:avLst/>
          </a:prstGeom>
          <a:ln w="9525" cmpd="sng">
            <a:solidFill>
              <a:srgbClr val="00A9CE"/>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47371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p:cSld name="D. Special gray">
    <p:spTree>
      <p:nvGrpSpPr>
        <p:cNvPr id="1" name=""/>
        <p:cNvGrpSpPr/>
        <p:nvPr/>
      </p:nvGrpSpPr>
      <p:grpSpPr>
        <a:xfrm>
          <a:off x="0" y="0"/>
          <a:ext cx="0" cy="0"/>
          <a:chOff x="0" y="0"/>
          <a:chExt cx="0" cy="0"/>
        </a:xfrm>
      </p:grpSpPr>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p:nvPr>
        </p:nvSpPr>
        <p:spPr>
          <a:xfrm>
            <a:off x="630000" y="622800"/>
            <a:ext cx="10933200" cy="332399"/>
          </a:xfrm>
        </p:spPr>
        <p:txBody>
          <a:bodyPr/>
          <a:lstStyle>
            <a:lvl1pPr>
              <a:defRPr>
                <a:solidFill>
                  <a:schemeClr val="bg1"/>
                </a:solidFill>
                <a:latin typeface="+mj-lt"/>
                <a:sym typeface="Trebuchet MS" panose="020B0603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8232998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p:cSld name="D. Table of contents">
    <p:spTree>
      <p:nvGrpSpPr>
        <p:cNvPr id="1" name=""/>
        <p:cNvGrpSpPr/>
        <p:nvPr/>
      </p:nvGrpSpPr>
      <p:grpSpPr>
        <a:xfrm>
          <a:off x="0" y="0"/>
          <a:ext cx="0" cy="0"/>
          <a:chOff x="0" y="0"/>
          <a:chExt cx="0" cy="0"/>
        </a:xfrm>
      </p:grpSpPr>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7"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extBox 19"/>
          <p:cNvSpPr txBox="1"/>
          <p:nvPr/>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00A9CE"/>
                </a:solidFill>
                <a:latin typeface="+mn-lt"/>
                <a:sym typeface="Trebuchet MS" panose="020B0603020202020204" pitchFamily="34" charset="0"/>
              </a:rPr>
              <a:t>Table of contents</a:t>
            </a:r>
          </a:p>
        </p:txBody>
      </p:sp>
      <p:sp>
        <p:nvSpPr>
          <p:cNvPr id="19" name="TextBox 18"/>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4283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dirty="0">
                <a:latin typeface="+mn-lt"/>
                <a:sym typeface="Trebuchet MS" panose="020B0603020202020204" pitchFamily="34" charset="0"/>
              </a:rPr>
              <a:t>The services and materials provided by Boston Consulting Group (BCG) are subject to BCG's Standard Terms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to update these materials after the date hereof, notwithstanding that such information may become outdated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inaccurate.</a:t>
            </a:r>
          </a:p>
          <a:p>
            <a:pPr indent="0">
              <a:lnSpc>
                <a:spcPct val="100000"/>
              </a:lnSpc>
            </a:pPr>
            <a:r>
              <a:rPr lang="en-US" sz="900" b="0" dirty="0">
                <a:latin typeface="+mn-lt"/>
                <a:sym typeface="Trebuchet MS" panose="020B0603020202020204" pitchFamily="34" charset="0"/>
              </a:rPr>
              <a:t> </a:t>
            </a:r>
          </a:p>
          <a:p>
            <a:pPr indent="0">
              <a:lnSpc>
                <a:spcPct val="100000"/>
              </a:lnSpc>
            </a:pPr>
            <a:r>
              <a:rPr lang="en-US" sz="900"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of this document shall be deemed agreement with and consideration for the foregoing.</a:t>
            </a:r>
          </a:p>
          <a:p>
            <a:pPr indent="0">
              <a:lnSpc>
                <a:spcPct val="100000"/>
              </a:lnSpc>
            </a:pPr>
            <a:endParaRPr lang="en-US" sz="900" b="0" dirty="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latin typeface="+mn-lt"/>
                <a:sym typeface="Trebuchet MS" panose="020B0603020202020204" pitchFamily="34" charset="0"/>
              </a:rPr>
              <a:t>BCG does not provide fairness opinions or valuations of market transactions, and these materials should not be relied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solidFill>
                  <a:srgbClr val="004386"/>
                </a:soli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9685821" y="6405036"/>
            <a:ext cx="1482051" cy="153888"/>
          </a:xfrm>
          <a:prstGeom prst="rect">
            <a:avLst/>
          </a:prstGeom>
        </p:spPr>
        <p:txBody>
          <a:bodyPr/>
          <a:lstStyle>
            <a:lvl1pPr>
              <a:defRPr>
                <a:latin typeface="+mn-lt"/>
                <a:sym typeface="Trebuchet MS" panose="020B0603020202020204" pitchFamily="34" charset="0"/>
              </a:defRPr>
            </a:lvl1pPr>
          </a:lstStyle>
          <a:p>
            <a:fld id="{7BB256F3-0D49-4003-A2E3-BF709DF0B7B0}" type="datetimeFigureOut">
              <a:rPr lang="en-GB" smtClean="0"/>
              <a:t>06/04/2023</a:t>
            </a:fld>
            <a:endParaRPr lang="en-GB"/>
          </a:p>
        </p:txBody>
      </p:sp>
    </p:spTree>
    <p:extLst>
      <p:ext uri="{BB962C8B-B14F-4D97-AF65-F5344CB8AC3E}">
        <p14:creationId xmlns:p14="http://schemas.microsoft.com/office/powerpoint/2010/main" val="28861373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3.xml><?xml version="1.0" encoding="utf-8"?>
<p:sldLayout xmlns:a="http://schemas.openxmlformats.org/drawingml/2006/main" xmlns:r="http://schemas.openxmlformats.org/officeDocument/2006/relationships" xmlns:p="http://schemas.openxmlformats.org/presentationml/2006/main" type="blank" preserve="1">
  <p:cSld name="D. End">
    <p:spTree>
      <p:nvGrpSpPr>
        <p:cNvPr id="1" name=""/>
        <p:cNvGrpSpPr/>
        <p:nvPr/>
      </p:nvGrpSpPr>
      <p:grpSpPr>
        <a:xfrm>
          <a:off x="0" y="0"/>
          <a:ext cx="0" cy="0"/>
          <a:chOff x="0" y="0"/>
          <a:chExt cx="0" cy="0"/>
        </a:xfrm>
      </p:grpSpPr>
      <p:pic>
        <p:nvPicPr>
          <p:cNvPr id="10" name="TitleAndEndImages"/>
          <p:cNvPicPr>
            <a:picLocks noChangeAspect="1"/>
          </p:cNvPicPr>
          <p:nvPr>
            <p:custDataLst>
              <p:tags r:id="rId2"/>
            </p:custDataLst>
          </p:nvPr>
        </p:nvPicPr>
        <p:blipFill rotWithShape="1">
          <a:blip r:embed="rId5" cstate="screen">
            <a:extLst>
              <a:ext uri="{28A0092B-C50C-407E-A947-70E740481C1C}">
                <a14:useLocalDpi xmlns:a14="http://schemas.microsoft.com/office/drawing/2010/main"/>
              </a:ext>
            </a:extLst>
          </a:blip>
          <a:srcRect b="-253"/>
          <a:stretch/>
        </p:blipFill>
        <p:spPr>
          <a:xfrm flipH="1">
            <a:off x="11573" y="23150"/>
            <a:ext cx="12168851" cy="6863787"/>
          </a:xfrm>
          <a:prstGeom prst="rect">
            <a:avLst/>
          </a:prstGeom>
        </p:spPr>
      </p:pic>
      <p:graphicFrame>
        <p:nvGraphicFramePr>
          <p:cNvPr id="2" name="Object 1"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7243" name="think-cell Slide" r:id="rId6" imgW="384" imgH="384" progId="TCLayout.ActiveDocument.1">
                  <p:embed/>
                </p:oleObj>
              </mc:Choice>
              <mc:Fallback>
                <p:oleObj name="think-cell Slide" r:id="rId6" imgW="384" imgH="384"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bwMode="black">
          <a:xfrm>
            <a:off x="630936" y="626200"/>
            <a:ext cx="8125200" cy="5529600"/>
          </a:xfrm>
          <a:prstGeom prst="rect">
            <a:avLst/>
          </a:prstGeom>
          <a:gradFill flip="none" rotWithShape="1">
            <a:gsLst>
              <a:gs pos="0">
                <a:schemeClr val="bg1">
                  <a:lumMod val="65000"/>
                  <a:alpha val="50000"/>
                </a:schemeClr>
              </a:gs>
              <a:gs pos="100000">
                <a:schemeClr val="bg1"/>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pic>
        <p:nvPicPr>
          <p:cNvPr id="7" name="Picture 6"/>
          <p:cNvPicPr/>
          <p:nvPr/>
        </p:nvPicPr>
        <p:blipFill rotWithShape="1">
          <a:blip r:embed="rId8" cstate="screen">
            <a:extLst>
              <a:ext uri="{28A0092B-C50C-407E-A947-70E740481C1C}">
                <a14:useLocalDpi xmlns:a14="http://schemas.microsoft.com/office/drawing/2010/main"/>
              </a:ext>
            </a:extLst>
          </a:blip>
          <a:srcRect/>
          <a:stretch/>
        </p:blipFill>
        <p:spPr bwMode="auto">
          <a:xfrm>
            <a:off x="6359525" y="1200150"/>
            <a:ext cx="1454150" cy="64770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1676400" y="4465320"/>
            <a:ext cx="2773680" cy="65532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GB" b="0" dirty="0">
                <a:solidFill>
                  <a:srgbClr val="004386"/>
                </a:solidFill>
              </a:rPr>
              <a:t>South London </a:t>
            </a:r>
            <a:br>
              <a:rPr lang="en-GB" b="0" dirty="0">
                <a:solidFill>
                  <a:srgbClr val="004386"/>
                </a:solidFill>
              </a:rPr>
            </a:br>
            <a:r>
              <a:rPr lang="en-GB" b="0" dirty="0">
                <a:solidFill>
                  <a:srgbClr val="004386"/>
                </a:solidFill>
              </a:rPr>
              <a:t>Provider Collaborative</a:t>
            </a:r>
          </a:p>
        </p:txBody>
      </p:sp>
    </p:spTree>
    <p:extLst>
      <p:ext uri="{BB962C8B-B14F-4D97-AF65-F5344CB8AC3E}">
        <p14:creationId xmlns:p14="http://schemas.microsoft.com/office/powerpoint/2010/main" val="3989321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pSp>
        <p:nvGrpSpPr>
          <p:cNvPr id="144" name="Group 143"/>
          <p:cNvGrpSpPr/>
          <p:nvPr/>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146" name="Baselines / anchors"/>
            <p:cNvGrpSpPr/>
            <p:nvPr/>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151" name="Five column measure"/>
            <p:cNvGrpSpPr/>
            <p:nvPr/>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153" name="Footnote example"/>
            <p:cNvSpPr txBox="1"/>
            <p:nvPr/>
          </p:nvSpPr>
          <p:spPr>
            <a:xfrm>
              <a:off x="630000" y="6282941"/>
              <a:ext cx="9030914" cy="276999"/>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a:t>
              </a:r>
            </a:p>
          </p:txBody>
        </p:sp>
      </p:grpSp>
    </p:spTree>
    <p:extLst>
      <p:ext uri="{BB962C8B-B14F-4D97-AF65-F5344CB8AC3E}">
        <p14:creationId xmlns:p14="http://schemas.microsoft.com/office/powerpoint/2010/main" val="12780976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p:cSld name="Agenda Two-Third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8267"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p:nvPicPr>
        <p:blipFill rotWithShape="1">
          <a:blip r:embed="rId6"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3" name="Rectangle 12"/>
          <p:cNvSpPr/>
          <p:nvPr/>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TextBox 16"/>
          <p:cNvSpPr txBox="1"/>
          <p:nvPr/>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a:solidFill>
                  <a:schemeClr val="bg1"/>
                </a:solidFill>
              </a:rPr>
              <a:t>Agenda</a:t>
            </a:r>
          </a:p>
        </p:txBody>
      </p:sp>
    </p:spTree>
    <p:extLst>
      <p:ext uri="{BB962C8B-B14F-4D97-AF65-F5344CB8AC3E}">
        <p14:creationId xmlns:p14="http://schemas.microsoft.com/office/powerpoint/2010/main" val="20844066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p:cSld name="Agenda D. Section Header Overvie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929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TextBox 10"/>
          <p:cNvSpPr txBox="1"/>
          <p:nvPr/>
        </p:nvSpPr>
        <p:spPr>
          <a:xfrm>
            <a:off x="630000" y="907198"/>
            <a:ext cx="3448800" cy="3488400"/>
          </a:xfrm>
          <a:prstGeom prst="rect">
            <a:avLst/>
          </a:prstGeom>
          <a:noFill/>
          <a:ln>
            <a:solidFill>
              <a:srgbClr val="00A9CE"/>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endParaRPr>
          </a:p>
        </p:txBody>
      </p:sp>
      <p:sp>
        <p:nvSpPr>
          <p:cNvPr id="9" name="TextBox 1"/>
          <p:cNvSpPr txBox="1"/>
          <p:nvPr/>
        </p:nvSpPr>
        <p:spPr>
          <a:xfrm>
            <a:off x="1109949" y="1115416"/>
            <a:ext cx="2488182" cy="896399"/>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solidFill>
                  <a:srgbClr val="00A9CE"/>
                </a:solidFill>
              </a:rPr>
              <a:t>Agenda</a:t>
            </a:r>
          </a:p>
        </p:txBody>
      </p:sp>
    </p:spTree>
    <p:extLst>
      <p:ext uri="{BB962C8B-B14F-4D97-AF65-F5344CB8AC3E}">
        <p14:creationId xmlns:p14="http://schemas.microsoft.com/office/powerpoint/2010/main" val="176841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p:cSld name="Agenda D. Full Width Overvie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031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itle 1"/>
          <p:cNvSpPr txBox="1">
            <a:spLocks/>
          </p:cNvSpPr>
          <p:nvPr/>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rgbClr val="00A9CE"/>
                </a:solidFill>
              </a:rPr>
              <a:t>Agenda</a:t>
            </a:r>
          </a:p>
        </p:txBody>
      </p:sp>
      <p:cxnSp>
        <p:nvCxnSpPr>
          <p:cNvPr id="9" name="Straight Connector 8"/>
          <p:cNvCxnSpPr/>
          <p:nvPr/>
        </p:nvCxnSpPr>
        <p:spPr bwMode="white">
          <a:xfrm>
            <a:off x="618898" y="1206000"/>
            <a:ext cx="11576304" cy="0"/>
          </a:xfrm>
          <a:prstGeom prst="line">
            <a:avLst/>
          </a:prstGeom>
          <a:ln w="9525" cmpd="sng">
            <a:solidFill>
              <a:srgbClr val="00A9CE"/>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64974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p:cSld name="Agenda D. Two-Third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133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p:nvPicPr>
        <p:blipFill rotWithShape="1">
          <a:blip r:embed="rId6"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6" name="Rectangle 25"/>
          <p:cNvSpPr/>
          <p:nvPr/>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8" name="TextBox 2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0" name="TextBox 9"/>
          <p:cNvSpPr txBox="1"/>
          <p:nvPr/>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rPr>
              <a:t>Agenda</a:t>
            </a:r>
          </a:p>
        </p:txBody>
      </p:sp>
    </p:spTree>
    <p:extLst>
      <p:ext uri="{BB962C8B-B14F-4D97-AF65-F5344CB8AC3E}">
        <p14:creationId xmlns:p14="http://schemas.microsoft.com/office/powerpoint/2010/main" val="33746618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BB256F3-0D49-4003-A2E3-BF709DF0B7B0}" type="datetimeFigureOut">
              <a:rPr lang="en-GB" smtClean="0"/>
              <a:t>06/04/2023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3307F6E-0408-4167-9E56-8EAB8361F60D}" type="slidenum">
              <a:rPr lang="en-GB" smtClean="0"/>
              <a:t>‹#›</a:t>
            </a:fld>
            <a:endParaRPr lang="en-GB"/>
          </a:p>
        </p:txBody>
      </p:sp>
    </p:spTree>
    <p:extLst>
      <p:ext uri="{BB962C8B-B14F-4D97-AF65-F5344CB8AC3E}">
        <p14:creationId xmlns:p14="http://schemas.microsoft.com/office/powerpoint/2010/main" val="40426976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Agenda D. Two-Third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6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p:nvPicPr>
        <p:blipFill rotWithShape="1">
          <a:blip r:embed="rId6"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6" name="Rectangle 25"/>
          <p:cNvSpPr/>
          <p:nvPr/>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8" name="TextBox 2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0" name="TextBox 9"/>
          <p:cNvSpPr txBox="1"/>
          <p:nvPr/>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rPr>
              <a:t>Agenda</a:t>
            </a:r>
          </a:p>
        </p:txBody>
      </p:sp>
    </p:spTree>
    <p:extLst>
      <p:ext uri="{BB962C8B-B14F-4D97-AF65-F5344CB8AC3E}">
        <p14:creationId xmlns:p14="http://schemas.microsoft.com/office/powerpoint/2010/main" val="14077746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BB256F3-0D49-4003-A2E3-BF709DF0B7B0}" type="datetimeFigureOut">
              <a:rPr lang="en-GB" smtClean="0"/>
              <a:t>06/04/2023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3307F6E-0408-4167-9E56-8EAB8361F60D}" type="slidenum">
              <a:rPr lang="en-GB" smtClean="0"/>
              <a:t>‹#›</a:t>
            </a:fld>
            <a:endParaRPr lang="en-GB"/>
          </a:p>
        </p:txBody>
      </p:sp>
    </p:spTree>
    <p:extLst>
      <p:ext uri="{BB962C8B-B14F-4D97-AF65-F5344CB8AC3E}">
        <p14:creationId xmlns:p14="http://schemas.microsoft.com/office/powerpoint/2010/main" val="40951214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9124321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11" name="think-cell Slide" r:id="rId6" imgW="384" imgH="384" progId="TCLayout.ActiveDocument.1">
                  <p:embed/>
                </p:oleObj>
              </mc:Choice>
              <mc:Fallback>
                <p:oleObj name="think-cell Slide" r:id="rId6" imgW="384" imgH="384"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pic>
        <p:nvPicPr>
          <p:cNvPr id="13" name="Picture 12">
            <a:extLst>
              <a:ext uri="{FF2B5EF4-FFF2-40B4-BE49-F238E27FC236}">
                <a16:creationId xmlns:a16="http://schemas.microsoft.com/office/drawing/2014/main" id="{87799940-E155-463B-8F45-2884EFB33AB4}"/>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0" y="-1"/>
            <a:ext cx="12192000" cy="5245797"/>
          </a:xfrm>
          <a:prstGeom prst="rect">
            <a:avLst/>
          </a:prstGeom>
        </p:spPr>
      </p:pic>
      <p:sp>
        <p:nvSpPr>
          <p:cNvPr id="16" name="Overlay">
            <a:extLst>
              <a:ext uri="{FF2B5EF4-FFF2-40B4-BE49-F238E27FC236}">
                <a16:creationId xmlns:a16="http://schemas.microsoft.com/office/drawing/2014/main" id="{5B9012DB-4704-4ED7-859A-F1A61DD9BB88}"/>
              </a:ext>
            </a:extLst>
          </p:cNvPr>
          <p:cNvSpPr/>
          <p:nvPr>
            <p:custDataLst>
              <p:tags r:id="rId4"/>
            </p:custDataLst>
          </p:nvPr>
        </p:nvSpPr>
        <p:spPr>
          <a:xfrm>
            <a:off x="0" y="0"/>
            <a:ext cx="12192000" cy="5235521"/>
          </a:xfrm>
          <a:prstGeom prst="rect">
            <a:avLst/>
          </a:prstGeom>
          <a:solidFill>
            <a:schemeClr val="bg1">
              <a:alpha val="57000"/>
            </a:schemeClr>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endParaRPr>
          </a:p>
        </p:txBody>
      </p:sp>
      <p:sp>
        <p:nvSpPr>
          <p:cNvPr id="14" name="Rectangle 13"/>
          <p:cNvSpPr/>
          <p:nvPr/>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8" name="Picture 17"/>
          <p:cNvPicPr>
            <a:picLocks noChangeAspect="1"/>
          </p:cNvPicPr>
          <p:nvPr/>
        </p:nvPicPr>
        <p:blipFill rotWithShape="1">
          <a:blip r:embed="rId9" cstate="email">
            <a:extLst>
              <a:ext uri="{28A0092B-C50C-407E-A947-70E740481C1C}">
                <a14:useLocalDpi xmlns:a14="http://schemas.microsoft.com/office/drawing/2010/main"/>
              </a:ext>
            </a:extLst>
          </a:blip>
          <a:srcRect l="1731" t="8741" r="102" b="27"/>
          <a:stretch/>
        </p:blipFill>
        <p:spPr>
          <a:xfrm rot="16200000" flipH="1">
            <a:off x="8471921" y="1973272"/>
            <a:ext cx="580573" cy="6858000"/>
          </a:xfrm>
          <a:prstGeom prst="rect">
            <a:avLst/>
          </a:prstGeom>
        </p:spPr>
      </p:pic>
      <p:sp>
        <p:nvSpPr>
          <p:cNvPr id="21" name="Rectangle 20"/>
          <p:cNvSpPr/>
          <p:nvPr/>
        </p:nvSpPr>
        <p:spPr bwMode="black">
          <a:xfrm>
            <a:off x="630936" y="626200"/>
            <a:ext cx="8125200" cy="5529600"/>
          </a:xfrm>
          <a:prstGeom prst="rect">
            <a:avLst/>
          </a:prstGeom>
          <a:gradFill flip="none" rotWithShape="1">
            <a:gsLst>
              <a:gs pos="0">
                <a:srgbClr val="003087">
                  <a:shade val="30000"/>
                  <a:satMod val="115000"/>
                </a:srgbClr>
              </a:gs>
              <a:gs pos="50000">
                <a:srgbClr val="003087">
                  <a:shade val="67500"/>
                  <a:satMod val="115000"/>
                </a:srgbClr>
              </a:gs>
              <a:gs pos="100000">
                <a:srgbClr val="0040D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2"/>
            <a:ext cx="686880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dirty="0"/>
              <a:t>Title in Title Case</a:t>
            </a:r>
          </a:p>
        </p:txBody>
      </p:sp>
    </p:spTree>
    <p:extLst>
      <p:ext uri="{BB962C8B-B14F-4D97-AF65-F5344CB8AC3E}">
        <p14:creationId xmlns:p14="http://schemas.microsoft.com/office/powerpoint/2010/main" val="2260030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line">
    <p:spTree>
      <p:nvGrpSpPr>
        <p:cNvPr id="1" name=""/>
        <p:cNvGrpSpPr/>
        <p:nvPr/>
      </p:nvGrpSpPr>
      <p:grpSpPr>
        <a:xfrm>
          <a:off x="0" y="0"/>
          <a:ext cx="0" cy="0"/>
          <a:chOff x="0" y="0"/>
          <a:chExt cx="0" cy="0"/>
        </a:xfrm>
      </p:grpSpPr>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sym typeface="Trebuchet MS" panose="020B0603020202020204" pitchFamily="34" charset="0"/>
              </a:defRPr>
            </a:lvl1pPr>
          </a:lstStyle>
          <a:p>
            <a:r>
              <a:rPr lang="en-US" dirty="0"/>
              <a:t>Click to add big statement text</a:t>
            </a:r>
          </a:p>
        </p:txBody>
      </p:sp>
      <p:cxnSp>
        <p:nvCxnSpPr>
          <p:cNvPr id="148" name="Straight Connector 147"/>
          <p:cNvCxnSpPr/>
          <p:nvPr/>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3817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3087"/>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231558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vl1pPr>
            <a:lvl2pPr>
              <a:lnSpc>
                <a:spcPct val="100000"/>
              </a:lnSpc>
              <a:spcBef>
                <a:spcPts val="0"/>
              </a:spcBef>
              <a:spcAft>
                <a:spcPts val="0"/>
              </a:spcAft>
              <a:defRPr sz="2000"/>
            </a:lvl2pPr>
            <a:lvl3pPr>
              <a:lnSpc>
                <a:spcPct val="100000"/>
              </a:lnSpc>
              <a:spcBef>
                <a:spcPts val="0"/>
              </a:spcBef>
              <a:spcAft>
                <a:spcPts val="0"/>
              </a:spcAft>
              <a:defRPr sz="2000"/>
            </a:lvl3pPr>
            <a:lvl4pPr>
              <a:lnSpc>
                <a:spcPct val="100000"/>
              </a:lnSpc>
              <a:spcBef>
                <a:spcPts val="0"/>
              </a:spcBef>
              <a:spcAft>
                <a:spcPts val="0"/>
              </a:spcAft>
              <a:defRPr sz="2800"/>
            </a:lvl4pPr>
            <a:lvl5pPr>
              <a:lnSpc>
                <a:spcPct val="100000"/>
              </a:lnSpc>
              <a:spcBef>
                <a:spcPts val="0"/>
              </a:spcBef>
              <a:spcAft>
                <a:spcPts val="0"/>
              </a:spcAft>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743359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Gray slice heading">
    <p:spTree>
      <p:nvGrpSpPr>
        <p:cNvPr id="1" name=""/>
        <p:cNvGrpSpPr/>
        <p:nvPr/>
      </p:nvGrpSpPr>
      <p:grpSpPr>
        <a:xfrm>
          <a:off x="0" y="0"/>
          <a:ext cx="0" cy="0"/>
          <a:chOff x="0" y="0"/>
          <a:chExt cx="0" cy="0"/>
        </a:xfrm>
      </p:grpSpPr>
      <p:sp>
        <p:nvSpPr>
          <p:cNvPr id="8" name="Rectangle 7"/>
          <p:cNvSpPr/>
          <p:nvPr/>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ndParaRPr>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rgbClr val="003087"/>
                </a:solidFill>
                <a:latin typeface="+mj-lt"/>
              </a:defRPr>
            </a:lvl1pPr>
          </a:lstStyle>
          <a:p>
            <a:r>
              <a:rPr lang="en-US" dirty="0"/>
              <a:t>Click to add title</a:t>
            </a:r>
          </a:p>
        </p:txBody>
      </p:sp>
    </p:spTree>
    <p:extLst>
      <p:ext uri="{BB962C8B-B14F-4D97-AF65-F5344CB8AC3E}">
        <p14:creationId xmlns:p14="http://schemas.microsoft.com/office/powerpoint/2010/main" val="8285124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ection header box">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2"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59" name="Rectangle 58"/>
          <p:cNvSpPr/>
          <p:nvPr/>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7268629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ection header line">
    <p:spTree>
      <p:nvGrpSpPr>
        <p:cNvPr id="1" name=""/>
        <p:cNvGrpSpPr/>
        <p:nvPr/>
      </p:nvGrpSpPr>
      <p:grpSpPr>
        <a:xfrm>
          <a:off x="0" y="0"/>
          <a:ext cx="0" cy="0"/>
          <a:chOff x="0" y="0"/>
          <a:chExt cx="0" cy="0"/>
        </a:xfrm>
      </p:grpSpPr>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sym typeface="Trebuchet MS" panose="020B0603020202020204" pitchFamily="34" charset="0"/>
              </a:defRPr>
            </a:lvl1pPr>
          </a:lstStyle>
          <a:p>
            <a:r>
              <a:rPr lang="en-US" dirty="0"/>
              <a:t>Click to add big statement text</a:t>
            </a:r>
          </a:p>
        </p:txBody>
      </p:sp>
      <p:cxnSp>
        <p:nvCxnSpPr>
          <p:cNvPr id="148" name="Straight Connector 147"/>
          <p:cNvCxnSpPr/>
          <p:nvPr/>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62553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White one thir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25"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20" name="TextBox 19"/>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Rectangle 25"/>
          <p:cNvSpPr/>
          <p:nvPr/>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rgbClr val="00308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5658129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Green highlight">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3" name="Rectangle 12"/>
          <p:cNvSpPr/>
          <p:nvPr/>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0"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7" name="TextBox 16"/>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3087"/>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28054330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Green one thir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dirty="0"/>
              <a:t>Click to add title</a:t>
            </a:r>
          </a:p>
        </p:txBody>
      </p:sp>
      <p:sp>
        <p:nvSpPr>
          <p:cNvPr id="13" name="Rectangle 12"/>
          <p:cNvSpPr/>
          <p:nvPr/>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3787894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Green half">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2" name="Rectangle 11"/>
          <p:cNvSpPr/>
          <p:nvPr/>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6530990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Green two thir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0" name="Rectangle 9"/>
          <p:cNvSpPr/>
          <p:nvPr/>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edit title</a:t>
            </a:r>
          </a:p>
        </p:txBody>
      </p:sp>
      <p:sp>
        <p:nvSpPr>
          <p:cNvPr id="13" name="TextBox 1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6907772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White one thir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20" name="TextBox 19"/>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Rectangle 25"/>
          <p:cNvSpPr/>
          <p:nvPr/>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rgbClr val="005EB8"/>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42261880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Left arrow">
    <p:spTree>
      <p:nvGrpSpPr>
        <p:cNvPr id="1" name=""/>
        <p:cNvGrpSpPr/>
        <p:nvPr/>
      </p:nvGrpSpPr>
      <p:grpSpPr>
        <a:xfrm>
          <a:off x="0" y="0"/>
          <a:ext cx="0" cy="0"/>
          <a:chOff x="0" y="0"/>
          <a:chExt cx="0" cy="0"/>
        </a:xfrm>
      </p:grpSpPr>
      <p:sp>
        <p:nvSpPr>
          <p:cNvPr id="16" name="Freeform 14"/>
          <p:cNvSpPr/>
          <p:nvPr/>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9"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2" name="TextBox 11"/>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9"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8" name="Title 2"/>
          <p:cNvSpPr txBox="1">
            <a:spLocks/>
          </p:cNvSpPr>
          <p:nvPr/>
        </p:nvSpPr>
        <p:spPr>
          <a:xfrm>
            <a:off x="653804" y="2773154"/>
            <a:ext cx="2478638" cy="1314311"/>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3200" kern="1200" baseline="0">
                <a:solidFill>
                  <a:srgbClr val="003087"/>
                </a:solidFill>
                <a:latin typeface="+mj-lt"/>
                <a:ea typeface="+mj-ea"/>
                <a:cs typeface="+mj-cs"/>
                <a:sym typeface="Trebuchet MS" panose="020B0603020202020204" pitchFamily="34" charset="0"/>
              </a:defRPr>
            </a:lvl1pPr>
          </a:lstStyle>
          <a:p>
            <a:r>
              <a:rPr lang="en-US" dirty="0">
                <a:solidFill>
                  <a:srgbClr val="003087"/>
                </a:solidFill>
              </a:rPr>
              <a:t>Click to add title</a:t>
            </a:r>
          </a:p>
        </p:txBody>
      </p:sp>
    </p:spTree>
    <p:extLst>
      <p:ext uri="{BB962C8B-B14F-4D97-AF65-F5344CB8AC3E}">
        <p14:creationId xmlns:p14="http://schemas.microsoft.com/office/powerpoint/2010/main" val="40106111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Green left arrow">
    <p:spTree>
      <p:nvGrpSpPr>
        <p:cNvPr id="1" name=""/>
        <p:cNvGrpSpPr/>
        <p:nvPr/>
      </p:nvGrpSpPr>
      <p:grpSpPr>
        <a:xfrm>
          <a:off x="0" y="0"/>
          <a:ext cx="0" cy="0"/>
          <a:chOff x="0" y="0"/>
          <a:chExt cx="0" cy="0"/>
        </a:xfrm>
      </p:grpSpPr>
      <p:sp>
        <p:nvSpPr>
          <p:cNvPr id="16" name="Freeform 14"/>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003087">
                  <a:shade val="30000"/>
                  <a:satMod val="115000"/>
                </a:srgbClr>
              </a:gs>
              <a:gs pos="100000">
                <a:srgbClr val="0040D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defRPr>
            </a:lvl1pPr>
          </a:lstStyle>
          <a:p>
            <a:r>
              <a:rPr lang="en-US" dirty="0"/>
              <a:t>Click to add title</a:t>
            </a: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2089583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Arrow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2238045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35"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12"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3" name="Pentagon 3"/>
          <p:cNvSpPr/>
          <p:nvPr/>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003087"/>
                </a:solidFill>
                <a:latin typeface="+mj-lt"/>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047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Green arrow one third">
    <p:spTree>
      <p:nvGrpSpPr>
        <p:cNvPr id="1" name=""/>
        <p:cNvGrpSpPr/>
        <p:nvPr/>
      </p:nvGrpSpPr>
      <p:grpSpPr>
        <a:xfrm>
          <a:off x="0" y="0"/>
          <a:ext cx="0" cy="0"/>
          <a:chOff x="0" y="0"/>
          <a:chExt cx="0" cy="0"/>
        </a:xfrm>
      </p:grpSpPr>
      <p:sp>
        <p:nvSpPr>
          <p:cNvPr id="13" name="Pentagon 3"/>
          <p:cNvSpPr/>
          <p:nvPr/>
        </p:nvSpPr>
        <p:spPr bwMode="white">
          <a:xfrm>
            <a:off x="1" y="0"/>
            <a:ext cx="5426920" cy="6858000"/>
          </a:xfrm>
          <a:prstGeom prst="homePlate">
            <a:avLst>
              <a:gd name="adj" fmla="val 12939"/>
            </a:avLst>
          </a:prstGeom>
          <a:gradFill flip="none" rotWithShape="1">
            <a:gsLst>
              <a:gs pos="0">
                <a:srgbClr val="003087">
                  <a:shade val="30000"/>
                  <a:satMod val="115000"/>
                </a:srgbClr>
              </a:gs>
              <a:gs pos="100000">
                <a:srgbClr val="00308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6" name="TextBox 1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35159485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Arrow half">
    <p:spTree>
      <p:nvGrpSpPr>
        <p:cNvPr id="1" name=""/>
        <p:cNvGrpSpPr/>
        <p:nvPr/>
      </p:nvGrpSpPr>
      <p:grpSpPr>
        <a:xfrm>
          <a:off x="0" y="0"/>
          <a:ext cx="0" cy="0"/>
          <a:chOff x="0" y="0"/>
          <a:chExt cx="0" cy="0"/>
        </a:xfrm>
      </p:grpSpPr>
      <p:sp>
        <p:nvSpPr>
          <p:cNvPr id="18"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Pentagon 8"/>
          <p:cNvSpPr/>
          <p:nvPr/>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3087"/>
                </a:solidFill>
                <a:latin typeface="+mj-lt"/>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550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Green arrow half">
    <p:spTree>
      <p:nvGrpSpPr>
        <p:cNvPr id="1" name=""/>
        <p:cNvGrpSpPr/>
        <p:nvPr/>
      </p:nvGrpSpPr>
      <p:grpSpPr>
        <a:xfrm>
          <a:off x="0" y="0"/>
          <a:ext cx="0" cy="0"/>
          <a:chOff x="0" y="0"/>
          <a:chExt cx="0" cy="0"/>
        </a:xfrm>
      </p:grpSpPr>
      <p:sp>
        <p:nvSpPr>
          <p:cNvPr id="14" name="Pentagon 8"/>
          <p:cNvSpPr/>
          <p:nvPr/>
        </p:nvSpPr>
        <p:spPr bwMode="white">
          <a:xfrm>
            <a:off x="0" y="0"/>
            <a:ext cx="6363546" cy="6858000"/>
          </a:xfrm>
          <a:prstGeom prst="homePlate">
            <a:avLst>
              <a:gd name="adj" fmla="val 12939"/>
            </a:avLst>
          </a:prstGeom>
          <a:gradFill flip="none" rotWithShape="1">
            <a:gsLst>
              <a:gs pos="0">
                <a:srgbClr val="003087">
                  <a:shade val="30000"/>
                  <a:satMod val="115000"/>
                </a:srgbClr>
              </a:gs>
              <a:gs pos="100000">
                <a:srgbClr val="00308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3" name="TextBox 1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6759893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Arrow two third">
    <p:spTree>
      <p:nvGrpSpPr>
        <p:cNvPr id="1" name=""/>
        <p:cNvGrpSpPr/>
        <p:nvPr/>
      </p:nvGrpSpPr>
      <p:grpSpPr>
        <a:xfrm>
          <a:off x="0" y="0"/>
          <a:ext cx="0" cy="0"/>
          <a:chOff x="0" y="0"/>
          <a:chExt cx="0" cy="0"/>
        </a:xfrm>
      </p:grpSpPr>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9"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3087"/>
                </a:solidFill>
                <a:latin typeface="+mj-lt"/>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4867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Green arrow two third">
    <p:spTree>
      <p:nvGrpSpPr>
        <p:cNvPr id="1" name=""/>
        <p:cNvGrpSpPr/>
        <p:nvPr/>
      </p:nvGrpSpPr>
      <p:grpSpPr>
        <a:xfrm>
          <a:off x="0" y="0"/>
          <a:ext cx="0" cy="0"/>
          <a:chOff x="0" y="0"/>
          <a:chExt cx="0" cy="0"/>
        </a:xfrm>
      </p:grpSpPr>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003087">
                  <a:shade val="30000"/>
                  <a:satMod val="115000"/>
                </a:srgbClr>
              </a:gs>
              <a:gs pos="100000">
                <a:srgbClr val="003087">
                  <a:shade val="100000"/>
                  <a:satMod val="115000"/>
                </a:srgb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8" name="TextBox 1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4211188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Big statement green">
    <p:spTree>
      <p:nvGrpSpPr>
        <p:cNvPr id="1" name=""/>
        <p:cNvGrpSpPr/>
        <p:nvPr/>
      </p:nvGrpSpPr>
      <p:grpSpPr>
        <a:xfrm>
          <a:off x="0" y="0"/>
          <a:ext cx="0" cy="0"/>
          <a:chOff x="0" y="0"/>
          <a:chExt cx="0" cy="0"/>
        </a:xfrm>
      </p:grpSpPr>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9"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39434072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Big statement ico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3087"/>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36837381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reen highlight">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3" name="Rectangle 12"/>
          <p:cNvSpPr/>
          <p:nvPr/>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7" name="TextBox 16"/>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EB8"/>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2022456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3707880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59"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03087"/>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3617270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Special gray">
    <p:spTree>
      <p:nvGrpSpPr>
        <p:cNvPr id="1" name=""/>
        <p:cNvGrpSpPr/>
        <p:nvPr/>
      </p:nvGrpSpPr>
      <p:grpSpPr>
        <a:xfrm>
          <a:off x="0" y="0"/>
          <a:ext cx="0" cy="0"/>
          <a:chOff x="0" y="0"/>
          <a:chExt cx="0" cy="0"/>
        </a:xfrm>
      </p:grpSpPr>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4" name="Title 3"/>
          <p:cNvSpPr>
            <a:spLocks noGrp="1"/>
          </p:cNvSpPr>
          <p:nvPr>
            <p:ph type="title" hasCustomPrompt="1"/>
          </p:nvPr>
        </p:nvSpPr>
        <p:spPr>
          <a:xfrm>
            <a:off x="630000" y="622800"/>
            <a:ext cx="10933200" cy="470898"/>
          </a:xfrm>
        </p:spPr>
        <p:txBody>
          <a:bodyPr/>
          <a:lstStyle>
            <a:lvl1pPr>
              <a:defRPr sz="3400">
                <a:solidFill>
                  <a:srgbClr val="00308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3791778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670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dirty="0">
                <a:latin typeface="+mn-lt"/>
                <a:sym typeface="Trebuchet MS" panose="020B0603020202020204" pitchFamily="34" charset="0"/>
              </a:rPr>
              <a:t>The services and materials provided by Boston Consulting Group (BCG) are subject to BCG's Standard Terms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to update these materials after the date hereof, notwithstanding that such information may become outdated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inaccurate.</a:t>
            </a:r>
          </a:p>
          <a:p>
            <a:pPr indent="0">
              <a:lnSpc>
                <a:spcPct val="100000"/>
              </a:lnSpc>
            </a:pPr>
            <a:r>
              <a:rPr lang="en-US" sz="900" b="0" dirty="0">
                <a:latin typeface="+mn-lt"/>
                <a:sym typeface="Trebuchet MS" panose="020B0603020202020204" pitchFamily="34" charset="0"/>
              </a:rPr>
              <a:t> </a:t>
            </a:r>
          </a:p>
          <a:p>
            <a:pPr indent="0">
              <a:lnSpc>
                <a:spcPct val="100000"/>
              </a:lnSpc>
            </a:pPr>
            <a:r>
              <a:rPr lang="en-US" sz="900"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indent="0">
              <a:lnSpc>
                <a:spcPct val="100000"/>
              </a:lnSpc>
            </a:pPr>
            <a:endParaRPr lang="en-US" sz="900" b="0" dirty="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latin typeface="+mn-lt"/>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698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d">
    <p:spTree>
      <p:nvGrpSpPr>
        <p:cNvPr id="1" name=""/>
        <p:cNvGrpSpPr/>
        <p:nvPr/>
      </p:nvGrpSpPr>
      <p:grpSpPr>
        <a:xfrm>
          <a:off x="0" y="0"/>
          <a:ext cx="0" cy="0"/>
          <a:chOff x="0" y="0"/>
          <a:chExt cx="0" cy="0"/>
        </a:xfrm>
      </p:grpSpPr>
      <p:pic>
        <p:nvPicPr>
          <p:cNvPr id="10" name="TitleAndEndImages"/>
          <p:cNvPicPr>
            <a:picLocks noChangeAspect="1"/>
          </p:cNvPicPr>
          <p:nvPr>
            <p:custDataLst>
              <p:tags r:id="rId2"/>
            </p:custDataLst>
          </p:nvPr>
        </p:nvPicPr>
        <p:blipFill rotWithShape="1">
          <a:blip r:embed="rId5" cstate="screen">
            <a:extLst>
              <a:ext uri="{28A0092B-C50C-407E-A947-70E740481C1C}">
                <a14:useLocalDpi xmlns:a14="http://schemas.microsoft.com/office/drawing/2010/main"/>
              </a:ext>
            </a:extLst>
          </a:blip>
          <a:srcRect b="-253"/>
          <a:stretch/>
        </p:blipFill>
        <p:spPr>
          <a:xfrm flipH="1">
            <a:off x="11573" y="23150"/>
            <a:ext cx="12168851" cy="6863787"/>
          </a:xfrm>
          <a:prstGeom prst="rect">
            <a:avLst/>
          </a:prstGeom>
        </p:spPr>
      </p:pic>
      <p:graphicFrame>
        <p:nvGraphicFramePr>
          <p:cNvPr id="2" name="Object 1" hidden="1"/>
          <p:cNvGraphicFramePr>
            <a:graphicFrameLocks noChangeAspect="1"/>
          </p:cNvGraphicFramePr>
          <p:nvPr>
            <p:custDataLst>
              <p:tags r:id="rId3"/>
            </p:custDataLst>
            <p:extLst>
              <p:ext uri="{D42A27DB-BD31-4B8C-83A1-F6EECF244321}">
                <p14:modId xmlns:p14="http://schemas.microsoft.com/office/powerpoint/2010/main" val="15448627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83" name="think-cell Slide" r:id="rId6" imgW="384" imgH="384" progId="TCLayout.ActiveDocument.1">
                  <p:embed/>
                </p:oleObj>
              </mc:Choice>
              <mc:Fallback>
                <p:oleObj name="think-cell Slide" r:id="rId6" imgW="384" imgH="384"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bwMode="black">
          <a:xfrm>
            <a:off x="630936" y="626200"/>
            <a:ext cx="8125200" cy="5529600"/>
          </a:xfrm>
          <a:prstGeom prst="rect">
            <a:avLst/>
          </a:prstGeom>
          <a:gradFill flip="none" rotWithShape="1">
            <a:gsLst>
              <a:gs pos="0">
                <a:srgbClr val="003087">
                  <a:shade val="30000"/>
                  <a:satMod val="115000"/>
                </a:srgbClr>
              </a:gs>
              <a:gs pos="100000">
                <a:srgbClr val="00308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531813" indent="0"/>
            <a:r>
              <a:rPr lang="en-US" sz="3600" dirty="0">
                <a:solidFill>
                  <a:schemeClr val="bg1"/>
                </a:solidFill>
                <a:latin typeface="+mn-lt"/>
                <a:sym typeface="Trebuchet MS" panose="020B0603020202020204" pitchFamily="34" charset="0"/>
              </a:rPr>
              <a:t>South London</a:t>
            </a:r>
            <a:r>
              <a:rPr lang="en-US" sz="3600" baseline="0" dirty="0">
                <a:solidFill>
                  <a:schemeClr val="bg1"/>
                </a:solidFill>
                <a:latin typeface="+mn-lt"/>
                <a:sym typeface="Trebuchet MS" panose="020B0603020202020204" pitchFamily="34" charset="0"/>
              </a:rPr>
              <a:t> </a:t>
            </a:r>
            <a:br>
              <a:rPr lang="en-US" sz="3600" baseline="0" dirty="0">
                <a:solidFill>
                  <a:schemeClr val="bg1"/>
                </a:solidFill>
                <a:latin typeface="+mn-lt"/>
                <a:sym typeface="Trebuchet MS" panose="020B0603020202020204" pitchFamily="34" charset="0"/>
              </a:rPr>
            </a:br>
            <a:r>
              <a:rPr lang="en-US" sz="3600" baseline="0" dirty="0" err="1">
                <a:solidFill>
                  <a:schemeClr val="bg1"/>
                </a:solidFill>
                <a:latin typeface="+mn-lt"/>
                <a:sym typeface="Trebuchet MS" panose="020B0603020202020204" pitchFamily="34" charset="0"/>
              </a:rPr>
              <a:t>Specialised</a:t>
            </a:r>
            <a:r>
              <a:rPr lang="en-US" sz="3600" baseline="0" dirty="0">
                <a:solidFill>
                  <a:schemeClr val="bg1"/>
                </a:solidFill>
                <a:latin typeface="+mn-lt"/>
                <a:sym typeface="Trebuchet MS" panose="020B0603020202020204" pitchFamily="34" charset="0"/>
              </a:rPr>
              <a:t> Services Alliance</a:t>
            </a:r>
            <a:endParaRPr lang="en-US" sz="36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9805300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pSp>
        <p:nvGrpSpPr>
          <p:cNvPr id="49" name="Group 48"/>
          <p:cNvGrpSpPr/>
          <p:nvPr/>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51" name="Baselines / anchors"/>
            <p:cNvGrpSpPr/>
            <p:nvPr/>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58" name="Five column measure"/>
            <p:cNvGrpSpPr/>
            <p:nvPr/>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60" name="Footnote example"/>
            <p:cNvSpPr txBox="1"/>
            <p:nvPr/>
          </p:nvSpPr>
          <p:spPr>
            <a:xfrm>
              <a:off x="630000" y="6282941"/>
              <a:ext cx="9030914" cy="276999"/>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a:t>
              </a:r>
            </a:p>
          </p:txBody>
        </p:sp>
      </p:grpSp>
    </p:spTree>
    <p:extLst>
      <p:ext uri="{BB962C8B-B14F-4D97-AF65-F5344CB8AC3E}">
        <p14:creationId xmlns:p14="http://schemas.microsoft.com/office/powerpoint/2010/main" val="13279722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D. 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7799940-E155-463B-8F45-2884EFB33AB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1"/>
            <a:ext cx="12192000" cy="5245797"/>
          </a:xfrm>
          <a:prstGeom prst="rect">
            <a:avLst/>
          </a:prstGeom>
        </p:spPr>
      </p:pic>
      <p:sp>
        <p:nvSpPr>
          <p:cNvPr id="19" name="Overlay">
            <a:extLst>
              <a:ext uri="{FF2B5EF4-FFF2-40B4-BE49-F238E27FC236}">
                <a16:creationId xmlns:a16="http://schemas.microsoft.com/office/drawing/2014/main" id="{5B9012DB-4704-4ED7-859A-F1A61DD9BB88}"/>
              </a:ext>
            </a:extLst>
          </p:cNvPr>
          <p:cNvSpPr/>
          <p:nvPr>
            <p:custDataLst>
              <p:tags r:id="rId2"/>
            </p:custDataLst>
          </p:nvPr>
        </p:nvSpPr>
        <p:spPr>
          <a:xfrm>
            <a:off x="0" y="0"/>
            <a:ext cx="12192000" cy="5235521"/>
          </a:xfrm>
          <a:prstGeom prst="rect">
            <a:avLst/>
          </a:prstGeom>
          <a:solidFill>
            <a:schemeClr val="bg1">
              <a:alpha val="57000"/>
            </a:schemeClr>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endParaRPr>
          </a:p>
        </p:txBody>
      </p:sp>
      <p:graphicFrame>
        <p:nvGraphicFramePr>
          <p:cNvPr id="3" name="Object 2" hidden="1"/>
          <p:cNvGraphicFramePr>
            <a:graphicFrameLocks noChangeAspect="1"/>
          </p:cNvGraphicFramePr>
          <p:nvPr>
            <p:custDataLst>
              <p:tags r:id="rId3"/>
            </p:custDataLst>
            <p:extLst>
              <p:ext uri="{D42A27DB-BD31-4B8C-83A1-F6EECF244321}">
                <p14:modId xmlns:p14="http://schemas.microsoft.com/office/powerpoint/2010/main" val="41177762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7" name="think-cell Slide" r:id="rId7" imgW="384" imgH="384" progId="TCLayout.ActiveDocument.1">
                  <p:embed/>
                </p:oleObj>
              </mc:Choice>
              <mc:Fallback>
                <p:oleObj name="think-cell Slide" r:id="rId7" imgW="384" imgH="384" progId="TCLayout.ActiveDocument.1">
                  <p:embed/>
                  <p:pic>
                    <p:nvPicPr>
                      <p:cNvPr id="3" name="Object 2"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4"/>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8" name="Picture 17"/>
          <p:cNvPicPr>
            <a:picLocks noChangeAspect="1"/>
          </p:cNvPicPr>
          <p:nvPr/>
        </p:nvPicPr>
        <p:blipFill rotWithShape="1">
          <a:blip r:embed="rId9" cstate="email">
            <a:extLst>
              <a:ext uri="{28A0092B-C50C-407E-A947-70E740481C1C}">
                <a14:useLocalDpi xmlns:a14="http://schemas.microsoft.com/office/drawing/2010/main"/>
              </a:ext>
            </a:extLst>
          </a:blip>
          <a:srcRect l="1731" t="8741" r="102" b="27"/>
          <a:stretch/>
        </p:blipFill>
        <p:spPr>
          <a:xfrm rot="16200000" flipH="1">
            <a:off x="8471921" y="1973272"/>
            <a:ext cx="580573" cy="6858000"/>
          </a:xfrm>
          <a:prstGeom prst="rect">
            <a:avLst/>
          </a:prstGeom>
        </p:spPr>
      </p:pic>
      <p:sp>
        <p:nvSpPr>
          <p:cNvPr id="21" name="Rectangle 20"/>
          <p:cNvSpPr/>
          <p:nvPr/>
        </p:nvSpPr>
        <p:spPr bwMode="black">
          <a:xfrm>
            <a:off x="630936" y="626200"/>
            <a:ext cx="8125200" cy="5529600"/>
          </a:xfrm>
          <a:prstGeom prst="rect">
            <a:avLst/>
          </a:prstGeom>
          <a:gradFill flip="none" rotWithShape="1">
            <a:gsLst>
              <a:gs pos="0">
                <a:srgbClr val="003087">
                  <a:shade val="30000"/>
                  <a:satMod val="115000"/>
                </a:srgbClr>
              </a:gs>
              <a:gs pos="100000">
                <a:srgbClr val="00308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2"/>
            <a:ext cx="6868800" cy="3138423"/>
          </a:xfrm>
        </p:spPr>
        <p:txBody>
          <a:bodyPr anchor="b">
            <a:normAutofit/>
          </a:bodyPr>
          <a:lstStyle>
            <a:lvl1pPr algn="l">
              <a:lnSpc>
                <a:spcPct val="93000"/>
              </a:lnSpc>
              <a:defRPr sz="5400">
                <a:solidFill>
                  <a:schemeClr val="bg1"/>
                </a:solidFill>
                <a:latin typeface="+mj-lt"/>
                <a:sym typeface="Trebuchet MS" panose="020B0603020202020204" pitchFamily="34" charset="0"/>
              </a:defRPr>
            </a:lvl1pPr>
          </a:lstStyle>
          <a:p>
            <a:r>
              <a:rPr lang="en-US" dirty="0"/>
              <a:t>Title in Title Case</a:t>
            </a:r>
          </a:p>
        </p:txBody>
      </p:sp>
    </p:spTree>
    <p:extLst>
      <p:ext uri="{BB962C8B-B14F-4D97-AF65-F5344CB8AC3E}">
        <p14:creationId xmlns:p14="http://schemas.microsoft.com/office/powerpoint/2010/main" val="8714866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382363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55" name="think-cell Slide" r:id="rId6" imgW="384" imgH="384" progId="TCLayout.ActiveDocument.1">
                  <p:embed/>
                </p:oleObj>
              </mc:Choice>
              <mc:Fallback>
                <p:oleObj name="think-cell Slide" r:id="rId6" imgW="384" imgH="384"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1731" t="8741" r="102" b="27"/>
          <a:stretch/>
        </p:blipFill>
        <p:spPr>
          <a:xfrm rot="16200000" flipH="1">
            <a:off x="8471921" y="1973272"/>
            <a:ext cx="580573" cy="6858000"/>
          </a:xfrm>
          <a:prstGeom prst="rect">
            <a:avLst/>
          </a:prstGeom>
        </p:spPr>
      </p:pic>
      <p:pic>
        <p:nvPicPr>
          <p:cNvPr id="15" name="TitleAndEndImages"/>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flipH="1">
            <a:off x="-52253" y="-112364"/>
            <a:ext cx="12243461" cy="5443664"/>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Logo</a:t>
            </a:r>
          </a:p>
        </p:txBody>
      </p:sp>
      <p:sp>
        <p:nvSpPr>
          <p:cNvPr id="21" name="Rectangle 20"/>
          <p:cNvSpPr/>
          <p:nvPr/>
        </p:nvSpPr>
        <p:spPr bwMode="black">
          <a:xfrm>
            <a:off x="630936" y="626200"/>
            <a:ext cx="8125200" cy="5529600"/>
          </a:xfrm>
          <a:prstGeom prst="rect">
            <a:avLst/>
          </a:prstGeom>
          <a:solidFill>
            <a:srgbClr val="005EB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rgbClr val="37373A"/>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baseline="0">
                <a:solidFill>
                  <a:srgbClr val="37373A"/>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2"/>
            <a:ext cx="686880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dirty="0"/>
              <a:t>Title in Title Case</a:t>
            </a:r>
          </a:p>
        </p:txBody>
      </p:sp>
      <p:pic>
        <p:nvPicPr>
          <p:cNvPr id="13" name="Picture 12"/>
          <p:cNvPicPr/>
          <p:nvPr/>
        </p:nvPicPr>
        <p:blipFill rotWithShape="1">
          <a:blip r:embed="rId10" cstate="screen">
            <a:extLst>
              <a:ext uri="{28A0092B-C50C-407E-A947-70E740481C1C}">
                <a14:useLocalDpi xmlns:a14="http://schemas.microsoft.com/office/drawing/2010/main"/>
              </a:ext>
            </a:extLst>
          </a:blip>
          <a:srcRect/>
          <a:stretch/>
        </p:blipFill>
        <p:spPr bwMode="auto">
          <a:xfrm>
            <a:off x="6575307" y="787476"/>
            <a:ext cx="1454150" cy="647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109715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EB8"/>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37361188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solidFill>
                  <a:srgbClr val="005EB8"/>
                </a:solidFill>
              </a:defRPr>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vl1pPr>
            <a:lvl2pPr>
              <a:lnSpc>
                <a:spcPct val="100000"/>
              </a:lnSpc>
              <a:spcBef>
                <a:spcPts val="0"/>
              </a:spcBef>
              <a:spcAft>
                <a:spcPts val="0"/>
              </a:spcAft>
              <a:buClr>
                <a:srgbClr val="005EB8"/>
              </a:buClr>
              <a:defRPr sz="2000"/>
            </a:lvl2pPr>
            <a:lvl3pPr>
              <a:lnSpc>
                <a:spcPct val="100000"/>
              </a:lnSpc>
              <a:spcBef>
                <a:spcPts val="0"/>
              </a:spcBef>
              <a:spcAft>
                <a:spcPts val="0"/>
              </a:spcAft>
              <a:buClr>
                <a:srgbClr val="005EB8"/>
              </a:buClr>
              <a:defRPr sz="2000"/>
            </a:lvl3pPr>
            <a:lvl4pPr>
              <a:lnSpc>
                <a:spcPct val="100000"/>
              </a:lnSpc>
              <a:spcBef>
                <a:spcPts val="0"/>
              </a:spcBef>
              <a:spcAft>
                <a:spcPts val="0"/>
              </a:spcAft>
              <a:defRPr sz="2400">
                <a:solidFill>
                  <a:srgbClr val="005EB8"/>
                </a:solidFill>
              </a:defRPr>
            </a:lvl4pPr>
            <a:lvl5pPr>
              <a:lnSpc>
                <a:spcPct val="100000"/>
              </a:lnSpc>
              <a:spcBef>
                <a:spcPts val="0"/>
              </a:spcBef>
              <a:spcAft>
                <a:spcPts val="0"/>
              </a:spcAft>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95236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Green one thir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dirty="0"/>
              <a:t>Click to add title</a:t>
            </a:r>
          </a:p>
        </p:txBody>
      </p:sp>
      <p:sp>
        <p:nvSpPr>
          <p:cNvPr id="13" name="Rectangle 12"/>
          <p:cNvSpPr/>
          <p:nvPr/>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317973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Gray slice heading">
    <p:spTree>
      <p:nvGrpSpPr>
        <p:cNvPr id="1" name=""/>
        <p:cNvGrpSpPr/>
        <p:nvPr/>
      </p:nvGrpSpPr>
      <p:grpSpPr>
        <a:xfrm>
          <a:off x="0" y="0"/>
          <a:ext cx="0" cy="0"/>
          <a:chOff x="0" y="0"/>
          <a:chExt cx="0" cy="0"/>
        </a:xfrm>
      </p:grpSpPr>
      <p:sp>
        <p:nvSpPr>
          <p:cNvPr id="8" name="Rectangle 7"/>
          <p:cNvSpPr/>
          <p:nvPr/>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ndParaRPr>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rgbClr val="005EB8"/>
                </a:solidFill>
                <a:latin typeface="+mj-lt"/>
              </a:defRPr>
            </a:lvl1pPr>
          </a:lstStyle>
          <a:p>
            <a:r>
              <a:rPr lang="en-US" dirty="0"/>
              <a:t>Click to add title</a:t>
            </a:r>
          </a:p>
        </p:txBody>
      </p:sp>
    </p:spTree>
    <p:extLst>
      <p:ext uri="{BB962C8B-B14F-4D97-AF65-F5344CB8AC3E}">
        <p14:creationId xmlns:p14="http://schemas.microsoft.com/office/powerpoint/2010/main" val="22036687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Section header box">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59" name="Rectangle 58"/>
          <p:cNvSpPr/>
          <p:nvPr/>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3728686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Section header line">
    <p:spTree>
      <p:nvGrpSpPr>
        <p:cNvPr id="1" name=""/>
        <p:cNvGrpSpPr/>
        <p:nvPr/>
      </p:nvGrpSpPr>
      <p:grpSpPr>
        <a:xfrm>
          <a:off x="0" y="0"/>
          <a:ext cx="0" cy="0"/>
          <a:chOff x="0" y="0"/>
          <a:chExt cx="0" cy="0"/>
        </a:xfrm>
      </p:grpSpPr>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sym typeface="Trebuchet MS" panose="020B0603020202020204" pitchFamily="34" charset="0"/>
              </a:defRPr>
            </a:lvl1pPr>
          </a:lstStyle>
          <a:p>
            <a:r>
              <a:rPr lang="en-US" dirty="0"/>
              <a:t>Click to add big statement text</a:t>
            </a:r>
          </a:p>
        </p:txBody>
      </p:sp>
      <p:cxnSp>
        <p:nvCxnSpPr>
          <p:cNvPr id="148" name="Straight Connector 147"/>
          <p:cNvCxnSpPr/>
          <p:nvPr/>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75317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White one thir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20" name="TextBox 19"/>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Rectangle 25"/>
          <p:cNvSpPr/>
          <p:nvPr/>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rgbClr val="005EB8"/>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7475420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Green highlight">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3" name="Rectangle 12"/>
          <p:cNvSpPr/>
          <p:nvPr/>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7" name="TextBox 16"/>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EB8"/>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29694613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Green one thir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dirty="0"/>
              <a:t>Click to add title</a:t>
            </a:r>
          </a:p>
        </p:txBody>
      </p:sp>
      <p:sp>
        <p:nvSpPr>
          <p:cNvPr id="13" name="Rectangle 12"/>
          <p:cNvSpPr/>
          <p:nvPr/>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085654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Green half">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2" name="Rectangle 11"/>
          <p:cNvSpPr/>
          <p:nvPr/>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4336836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Green two thir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0" name="Rectangle 9"/>
          <p:cNvSpPr/>
          <p:nvPr/>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edit title</a:t>
            </a:r>
          </a:p>
        </p:txBody>
      </p:sp>
      <p:sp>
        <p:nvSpPr>
          <p:cNvPr id="13" name="TextBox 1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071216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Left arrow">
    <p:spTree>
      <p:nvGrpSpPr>
        <p:cNvPr id="1" name=""/>
        <p:cNvGrpSpPr/>
        <p:nvPr/>
      </p:nvGrpSpPr>
      <p:grpSpPr>
        <a:xfrm>
          <a:off x="0" y="0"/>
          <a:ext cx="0" cy="0"/>
          <a:chOff x="0" y="0"/>
          <a:chExt cx="0" cy="0"/>
        </a:xfrm>
      </p:grpSpPr>
      <p:sp>
        <p:nvSpPr>
          <p:cNvPr id="16" name="Freeform 14"/>
          <p:cNvSpPr/>
          <p:nvPr/>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9"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2" name="TextBox 11"/>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9"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1" name="Title 2"/>
          <p:cNvSpPr txBox="1">
            <a:spLocks/>
          </p:cNvSpPr>
          <p:nvPr/>
        </p:nvSpPr>
        <p:spPr>
          <a:xfrm>
            <a:off x="653804" y="2773154"/>
            <a:ext cx="2478638" cy="1314311"/>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3200" b="0" kern="1200" cap="none" spc="0" baseline="0">
                <a:ln>
                  <a:noFill/>
                </a:ln>
                <a:solidFill>
                  <a:srgbClr val="005EB8"/>
                </a:solidFill>
                <a:effectLst/>
                <a:latin typeface="+mj-lt"/>
                <a:ea typeface="+mj-ea"/>
                <a:cs typeface="+mj-cs"/>
                <a:sym typeface="Trebuchet MS" panose="020B0603020202020204" pitchFamily="34" charset="0"/>
              </a:defRPr>
            </a:lvl1pPr>
          </a:lstStyle>
          <a:p>
            <a:r>
              <a:rPr lang="en-US" dirty="0">
                <a:solidFill>
                  <a:srgbClr val="005EB8"/>
                </a:solidFill>
              </a:rPr>
              <a:t>Click to add title</a:t>
            </a:r>
          </a:p>
        </p:txBody>
      </p:sp>
    </p:spTree>
    <p:extLst>
      <p:ext uri="{BB962C8B-B14F-4D97-AF65-F5344CB8AC3E}">
        <p14:creationId xmlns:p14="http://schemas.microsoft.com/office/powerpoint/2010/main" val="23491476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Green left arrow">
    <p:spTree>
      <p:nvGrpSpPr>
        <p:cNvPr id="1" name=""/>
        <p:cNvGrpSpPr/>
        <p:nvPr/>
      </p:nvGrpSpPr>
      <p:grpSpPr>
        <a:xfrm>
          <a:off x="0" y="0"/>
          <a:ext cx="0" cy="0"/>
          <a:chOff x="0" y="0"/>
          <a:chExt cx="0" cy="0"/>
        </a:xfrm>
      </p:grpSpPr>
      <p:sp>
        <p:nvSpPr>
          <p:cNvPr id="16" name="Freeform 14"/>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defRPr>
            </a:lvl1pPr>
          </a:lstStyle>
          <a:p>
            <a:r>
              <a:rPr lang="en-US" dirty="0"/>
              <a:t>Click to add title</a:t>
            </a: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25271886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ags" Target="../tags/tag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466.xml"/><Relationship Id="rId18" Type="http://schemas.openxmlformats.org/officeDocument/2006/relationships/slideLayout" Target="../slideLayouts/slideLayout471.xml"/><Relationship Id="rId26" Type="http://schemas.openxmlformats.org/officeDocument/2006/relationships/slideLayout" Target="../slideLayouts/slideLayout479.xml"/><Relationship Id="rId39" Type="http://schemas.openxmlformats.org/officeDocument/2006/relationships/slideLayout" Target="../slideLayouts/slideLayout492.xml"/><Relationship Id="rId21" Type="http://schemas.openxmlformats.org/officeDocument/2006/relationships/slideLayout" Target="../slideLayouts/slideLayout474.xml"/><Relationship Id="rId34" Type="http://schemas.openxmlformats.org/officeDocument/2006/relationships/slideLayout" Target="../slideLayouts/slideLayout487.xml"/><Relationship Id="rId42" Type="http://schemas.openxmlformats.org/officeDocument/2006/relationships/slideLayout" Target="../slideLayouts/slideLayout495.xml"/><Relationship Id="rId47" Type="http://schemas.openxmlformats.org/officeDocument/2006/relationships/slideLayout" Target="../slideLayouts/slideLayout500.xml"/><Relationship Id="rId50" Type="http://schemas.openxmlformats.org/officeDocument/2006/relationships/slideLayout" Target="../slideLayouts/slideLayout503.xml"/><Relationship Id="rId55" Type="http://schemas.openxmlformats.org/officeDocument/2006/relationships/slideLayout" Target="../slideLayouts/slideLayout508.xml"/><Relationship Id="rId63" Type="http://schemas.openxmlformats.org/officeDocument/2006/relationships/image" Target="../media/image1.emf"/><Relationship Id="rId7" Type="http://schemas.openxmlformats.org/officeDocument/2006/relationships/slideLayout" Target="../slideLayouts/slideLayout460.xml"/><Relationship Id="rId2" Type="http://schemas.openxmlformats.org/officeDocument/2006/relationships/slideLayout" Target="../slideLayouts/slideLayout455.xml"/><Relationship Id="rId16" Type="http://schemas.openxmlformats.org/officeDocument/2006/relationships/slideLayout" Target="../slideLayouts/slideLayout469.xml"/><Relationship Id="rId29" Type="http://schemas.openxmlformats.org/officeDocument/2006/relationships/slideLayout" Target="../slideLayouts/slideLayout482.xml"/><Relationship Id="rId11" Type="http://schemas.openxmlformats.org/officeDocument/2006/relationships/slideLayout" Target="../slideLayouts/slideLayout464.xml"/><Relationship Id="rId24" Type="http://schemas.openxmlformats.org/officeDocument/2006/relationships/slideLayout" Target="../slideLayouts/slideLayout477.xml"/><Relationship Id="rId32" Type="http://schemas.openxmlformats.org/officeDocument/2006/relationships/slideLayout" Target="../slideLayouts/slideLayout485.xml"/><Relationship Id="rId37" Type="http://schemas.openxmlformats.org/officeDocument/2006/relationships/slideLayout" Target="../slideLayouts/slideLayout490.xml"/><Relationship Id="rId40" Type="http://schemas.openxmlformats.org/officeDocument/2006/relationships/slideLayout" Target="../slideLayouts/slideLayout493.xml"/><Relationship Id="rId45" Type="http://schemas.openxmlformats.org/officeDocument/2006/relationships/slideLayout" Target="../slideLayouts/slideLayout498.xml"/><Relationship Id="rId53" Type="http://schemas.openxmlformats.org/officeDocument/2006/relationships/slideLayout" Target="../slideLayouts/slideLayout506.xml"/><Relationship Id="rId58" Type="http://schemas.openxmlformats.org/officeDocument/2006/relationships/slideLayout" Target="../slideLayouts/slideLayout511.xml"/><Relationship Id="rId5" Type="http://schemas.openxmlformats.org/officeDocument/2006/relationships/slideLayout" Target="../slideLayouts/slideLayout458.xml"/><Relationship Id="rId61" Type="http://schemas.openxmlformats.org/officeDocument/2006/relationships/tags" Target="../tags/tag163.xml"/><Relationship Id="rId19" Type="http://schemas.openxmlformats.org/officeDocument/2006/relationships/slideLayout" Target="../slideLayouts/slideLayout472.xml"/><Relationship Id="rId14" Type="http://schemas.openxmlformats.org/officeDocument/2006/relationships/slideLayout" Target="../slideLayouts/slideLayout467.xml"/><Relationship Id="rId22" Type="http://schemas.openxmlformats.org/officeDocument/2006/relationships/slideLayout" Target="../slideLayouts/slideLayout475.xml"/><Relationship Id="rId27" Type="http://schemas.openxmlformats.org/officeDocument/2006/relationships/slideLayout" Target="../slideLayouts/slideLayout480.xml"/><Relationship Id="rId30" Type="http://schemas.openxmlformats.org/officeDocument/2006/relationships/slideLayout" Target="../slideLayouts/slideLayout483.xml"/><Relationship Id="rId35" Type="http://schemas.openxmlformats.org/officeDocument/2006/relationships/slideLayout" Target="../slideLayouts/slideLayout488.xml"/><Relationship Id="rId43" Type="http://schemas.openxmlformats.org/officeDocument/2006/relationships/slideLayout" Target="../slideLayouts/slideLayout496.xml"/><Relationship Id="rId48" Type="http://schemas.openxmlformats.org/officeDocument/2006/relationships/slideLayout" Target="../slideLayouts/slideLayout501.xml"/><Relationship Id="rId56" Type="http://schemas.openxmlformats.org/officeDocument/2006/relationships/slideLayout" Target="../slideLayouts/slideLayout509.xml"/><Relationship Id="rId8" Type="http://schemas.openxmlformats.org/officeDocument/2006/relationships/slideLayout" Target="../slideLayouts/slideLayout461.xml"/><Relationship Id="rId51" Type="http://schemas.openxmlformats.org/officeDocument/2006/relationships/slideLayout" Target="../slideLayouts/slideLayout504.xml"/><Relationship Id="rId3" Type="http://schemas.openxmlformats.org/officeDocument/2006/relationships/slideLayout" Target="../slideLayouts/slideLayout456.xml"/><Relationship Id="rId12" Type="http://schemas.openxmlformats.org/officeDocument/2006/relationships/slideLayout" Target="../slideLayouts/slideLayout465.xml"/><Relationship Id="rId17" Type="http://schemas.openxmlformats.org/officeDocument/2006/relationships/slideLayout" Target="../slideLayouts/slideLayout470.xml"/><Relationship Id="rId25" Type="http://schemas.openxmlformats.org/officeDocument/2006/relationships/slideLayout" Target="../slideLayouts/slideLayout478.xml"/><Relationship Id="rId33" Type="http://schemas.openxmlformats.org/officeDocument/2006/relationships/slideLayout" Target="../slideLayouts/slideLayout486.xml"/><Relationship Id="rId38" Type="http://schemas.openxmlformats.org/officeDocument/2006/relationships/slideLayout" Target="../slideLayouts/slideLayout491.xml"/><Relationship Id="rId46" Type="http://schemas.openxmlformats.org/officeDocument/2006/relationships/slideLayout" Target="../slideLayouts/slideLayout499.xml"/><Relationship Id="rId59" Type="http://schemas.openxmlformats.org/officeDocument/2006/relationships/theme" Target="../theme/theme10.xml"/><Relationship Id="rId20" Type="http://schemas.openxmlformats.org/officeDocument/2006/relationships/slideLayout" Target="../slideLayouts/slideLayout473.xml"/><Relationship Id="rId41" Type="http://schemas.openxmlformats.org/officeDocument/2006/relationships/slideLayout" Target="../slideLayouts/slideLayout494.xml"/><Relationship Id="rId54" Type="http://schemas.openxmlformats.org/officeDocument/2006/relationships/slideLayout" Target="../slideLayouts/slideLayout507.xml"/><Relationship Id="rId62" Type="http://schemas.openxmlformats.org/officeDocument/2006/relationships/oleObject" Target="../embeddings/oleObject111.bin"/><Relationship Id="rId1" Type="http://schemas.openxmlformats.org/officeDocument/2006/relationships/slideLayout" Target="../slideLayouts/slideLayout454.xml"/><Relationship Id="rId6" Type="http://schemas.openxmlformats.org/officeDocument/2006/relationships/slideLayout" Target="../slideLayouts/slideLayout459.xml"/><Relationship Id="rId15" Type="http://schemas.openxmlformats.org/officeDocument/2006/relationships/slideLayout" Target="../slideLayouts/slideLayout468.xml"/><Relationship Id="rId23" Type="http://schemas.openxmlformats.org/officeDocument/2006/relationships/slideLayout" Target="../slideLayouts/slideLayout476.xml"/><Relationship Id="rId28" Type="http://schemas.openxmlformats.org/officeDocument/2006/relationships/slideLayout" Target="../slideLayouts/slideLayout481.xml"/><Relationship Id="rId36" Type="http://schemas.openxmlformats.org/officeDocument/2006/relationships/slideLayout" Target="../slideLayouts/slideLayout489.xml"/><Relationship Id="rId49" Type="http://schemas.openxmlformats.org/officeDocument/2006/relationships/slideLayout" Target="../slideLayouts/slideLayout502.xml"/><Relationship Id="rId57" Type="http://schemas.openxmlformats.org/officeDocument/2006/relationships/slideLayout" Target="../slideLayouts/slideLayout510.xml"/><Relationship Id="rId10" Type="http://schemas.openxmlformats.org/officeDocument/2006/relationships/slideLayout" Target="../slideLayouts/slideLayout463.xml"/><Relationship Id="rId31" Type="http://schemas.openxmlformats.org/officeDocument/2006/relationships/slideLayout" Target="../slideLayouts/slideLayout484.xml"/><Relationship Id="rId44" Type="http://schemas.openxmlformats.org/officeDocument/2006/relationships/slideLayout" Target="../slideLayouts/slideLayout497.xml"/><Relationship Id="rId52" Type="http://schemas.openxmlformats.org/officeDocument/2006/relationships/slideLayout" Target="../slideLayouts/slideLayout505.xml"/><Relationship Id="rId60" Type="http://schemas.openxmlformats.org/officeDocument/2006/relationships/vmlDrawing" Target="../drawings/vmlDrawing111.vml"/><Relationship Id="rId4" Type="http://schemas.openxmlformats.org/officeDocument/2006/relationships/slideLayout" Target="../slideLayouts/slideLayout457.xml"/><Relationship Id="rId9" Type="http://schemas.openxmlformats.org/officeDocument/2006/relationships/slideLayout" Target="../slideLayouts/slideLayout462.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524.xml"/><Relationship Id="rId18" Type="http://schemas.openxmlformats.org/officeDocument/2006/relationships/slideLayout" Target="../slideLayouts/slideLayout529.xml"/><Relationship Id="rId26" Type="http://schemas.openxmlformats.org/officeDocument/2006/relationships/slideLayout" Target="../slideLayouts/slideLayout537.xml"/><Relationship Id="rId39" Type="http://schemas.openxmlformats.org/officeDocument/2006/relationships/slideLayout" Target="../slideLayouts/slideLayout550.xml"/><Relationship Id="rId21" Type="http://schemas.openxmlformats.org/officeDocument/2006/relationships/slideLayout" Target="../slideLayouts/slideLayout532.xml"/><Relationship Id="rId34" Type="http://schemas.openxmlformats.org/officeDocument/2006/relationships/slideLayout" Target="../slideLayouts/slideLayout545.xml"/><Relationship Id="rId42" Type="http://schemas.openxmlformats.org/officeDocument/2006/relationships/slideLayout" Target="../slideLayouts/slideLayout553.xml"/><Relationship Id="rId47" Type="http://schemas.openxmlformats.org/officeDocument/2006/relationships/slideLayout" Target="../slideLayouts/slideLayout558.xml"/><Relationship Id="rId50" Type="http://schemas.openxmlformats.org/officeDocument/2006/relationships/slideLayout" Target="../slideLayouts/slideLayout561.xml"/><Relationship Id="rId55" Type="http://schemas.openxmlformats.org/officeDocument/2006/relationships/slideLayout" Target="../slideLayouts/slideLayout566.xml"/><Relationship Id="rId63" Type="http://schemas.openxmlformats.org/officeDocument/2006/relationships/image" Target="../media/image1.emf"/><Relationship Id="rId7" Type="http://schemas.openxmlformats.org/officeDocument/2006/relationships/slideLayout" Target="../slideLayouts/slideLayout518.xml"/><Relationship Id="rId2" Type="http://schemas.openxmlformats.org/officeDocument/2006/relationships/slideLayout" Target="../slideLayouts/slideLayout513.xml"/><Relationship Id="rId16" Type="http://schemas.openxmlformats.org/officeDocument/2006/relationships/slideLayout" Target="../slideLayouts/slideLayout527.xml"/><Relationship Id="rId29" Type="http://schemas.openxmlformats.org/officeDocument/2006/relationships/slideLayout" Target="../slideLayouts/slideLayout540.xml"/><Relationship Id="rId11" Type="http://schemas.openxmlformats.org/officeDocument/2006/relationships/slideLayout" Target="../slideLayouts/slideLayout522.xml"/><Relationship Id="rId24" Type="http://schemas.openxmlformats.org/officeDocument/2006/relationships/slideLayout" Target="../slideLayouts/slideLayout535.xml"/><Relationship Id="rId32" Type="http://schemas.openxmlformats.org/officeDocument/2006/relationships/slideLayout" Target="../slideLayouts/slideLayout543.xml"/><Relationship Id="rId37" Type="http://schemas.openxmlformats.org/officeDocument/2006/relationships/slideLayout" Target="../slideLayouts/slideLayout548.xml"/><Relationship Id="rId40" Type="http://schemas.openxmlformats.org/officeDocument/2006/relationships/slideLayout" Target="../slideLayouts/slideLayout551.xml"/><Relationship Id="rId45" Type="http://schemas.openxmlformats.org/officeDocument/2006/relationships/slideLayout" Target="../slideLayouts/slideLayout556.xml"/><Relationship Id="rId53" Type="http://schemas.openxmlformats.org/officeDocument/2006/relationships/slideLayout" Target="../slideLayouts/slideLayout564.xml"/><Relationship Id="rId58" Type="http://schemas.openxmlformats.org/officeDocument/2006/relationships/slideLayout" Target="../slideLayouts/slideLayout569.xml"/><Relationship Id="rId5" Type="http://schemas.openxmlformats.org/officeDocument/2006/relationships/slideLayout" Target="../slideLayouts/slideLayout516.xml"/><Relationship Id="rId61" Type="http://schemas.openxmlformats.org/officeDocument/2006/relationships/tags" Target="../tags/tag183.xml"/><Relationship Id="rId19" Type="http://schemas.openxmlformats.org/officeDocument/2006/relationships/slideLayout" Target="../slideLayouts/slideLayout530.xml"/><Relationship Id="rId14" Type="http://schemas.openxmlformats.org/officeDocument/2006/relationships/slideLayout" Target="../slideLayouts/slideLayout525.xml"/><Relationship Id="rId22" Type="http://schemas.openxmlformats.org/officeDocument/2006/relationships/slideLayout" Target="../slideLayouts/slideLayout533.xml"/><Relationship Id="rId27" Type="http://schemas.openxmlformats.org/officeDocument/2006/relationships/slideLayout" Target="../slideLayouts/slideLayout538.xml"/><Relationship Id="rId30" Type="http://schemas.openxmlformats.org/officeDocument/2006/relationships/slideLayout" Target="../slideLayouts/slideLayout541.xml"/><Relationship Id="rId35" Type="http://schemas.openxmlformats.org/officeDocument/2006/relationships/slideLayout" Target="../slideLayouts/slideLayout546.xml"/><Relationship Id="rId43" Type="http://schemas.openxmlformats.org/officeDocument/2006/relationships/slideLayout" Target="../slideLayouts/slideLayout554.xml"/><Relationship Id="rId48" Type="http://schemas.openxmlformats.org/officeDocument/2006/relationships/slideLayout" Target="../slideLayouts/slideLayout559.xml"/><Relationship Id="rId56" Type="http://schemas.openxmlformats.org/officeDocument/2006/relationships/slideLayout" Target="../slideLayouts/slideLayout567.xml"/><Relationship Id="rId8" Type="http://schemas.openxmlformats.org/officeDocument/2006/relationships/slideLayout" Target="../slideLayouts/slideLayout519.xml"/><Relationship Id="rId51" Type="http://schemas.openxmlformats.org/officeDocument/2006/relationships/slideLayout" Target="../slideLayouts/slideLayout562.xml"/><Relationship Id="rId3" Type="http://schemas.openxmlformats.org/officeDocument/2006/relationships/slideLayout" Target="../slideLayouts/slideLayout514.xml"/><Relationship Id="rId12" Type="http://schemas.openxmlformats.org/officeDocument/2006/relationships/slideLayout" Target="../slideLayouts/slideLayout523.xml"/><Relationship Id="rId17" Type="http://schemas.openxmlformats.org/officeDocument/2006/relationships/slideLayout" Target="../slideLayouts/slideLayout528.xml"/><Relationship Id="rId25" Type="http://schemas.openxmlformats.org/officeDocument/2006/relationships/slideLayout" Target="../slideLayouts/slideLayout536.xml"/><Relationship Id="rId33" Type="http://schemas.openxmlformats.org/officeDocument/2006/relationships/slideLayout" Target="../slideLayouts/slideLayout544.xml"/><Relationship Id="rId38" Type="http://schemas.openxmlformats.org/officeDocument/2006/relationships/slideLayout" Target="../slideLayouts/slideLayout549.xml"/><Relationship Id="rId46" Type="http://schemas.openxmlformats.org/officeDocument/2006/relationships/slideLayout" Target="../slideLayouts/slideLayout557.xml"/><Relationship Id="rId59" Type="http://schemas.openxmlformats.org/officeDocument/2006/relationships/theme" Target="../theme/theme11.xml"/><Relationship Id="rId20" Type="http://schemas.openxmlformats.org/officeDocument/2006/relationships/slideLayout" Target="../slideLayouts/slideLayout531.xml"/><Relationship Id="rId41" Type="http://schemas.openxmlformats.org/officeDocument/2006/relationships/slideLayout" Target="../slideLayouts/slideLayout552.xml"/><Relationship Id="rId54" Type="http://schemas.openxmlformats.org/officeDocument/2006/relationships/slideLayout" Target="../slideLayouts/slideLayout565.xml"/><Relationship Id="rId62" Type="http://schemas.openxmlformats.org/officeDocument/2006/relationships/oleObject" Target="../embeddings/oleObject125.bin"/><Relationship Id="rId1" Type="http://schemas.openxmlformats.org/officeDocument/2006/relationships/slideLayout" Target="../slideLayouts/slideLayout512.xml"/><Relationship Id="rId6" Type="http://schemas.openxmlformats.org/officeDocument/2006/relationships/slideLayout" Target="../slideLayouts/slideLayout517.xml"/><Relationship Id="rId15" Type="http://schemas.openxmlformats.org/officeDocument/2006/relationships/slideLayout" Target="../slideLayouts/slideLayout526.xml"/><Relationship Id="rId23" Type="http://schemas.openxmlformats.org/officeDocument/2006/relationships/slideLayout" Target="../slideLayouts/slideLayout534.xml"/><Relationship Id="rId28" Type="http://schemas.openxmlformats.org/officeDocument/2006/relationships/slideLayout" Target="../slideLayouts/slideLayout539.xml"/><Relationship Id="rId36" Type="http://schemas.openxmlformats.org/officeDocument/2006/relationships/slideLayout" Target="../slideLayouts/slideLayout547.xml"/><Relationship Id="rId49" Type="http://schemas.openxmlformats.org/officeDocument/2006/relationships/slideLayout" Target="../slideLayouts/slideLayout560.xml"/><Relationship Id="rId57" Type="http://schemas.openxmlformats.org/officeDocument/2006/relationships/slideLayout" Target="../slideLayouts/slideLayout568.xml"/><Relationship Id="rId10" Type="http://schemas.openxmlformats.org/officeDocument/2006/relationships/slideLayout" Target="../slideLayouts/slideLayout521.xml"/><Relationship Id="rId31" Type="http://schemas.openxmlformats.org/officeDocument/2006/relationships/slideLayout" Target="../slideLayouts/slideLayout542.xml"/><Relationship Id="rId44" Type="http://schemas.openxmlformats.org/officeDocument/2006/relationships/slideLayout" Target="../slideLayouts/slideLayout555.xml"/><Relationship Id="rId52" Type="http://schemas.openxmlformats.org/officeDocument/2006/relationships/slideLayout" Target="../slideLayouts/slideLayout563.xml"/><Relationship Id="rId60" Type="http://schemas.openxmlformats.org/officeDocument/2006/relationships/vmlDrawing" Target="../drawings/vmlDrawing125.vml"/><Relationship Id="rId4" Type="http://schemas.openxmlformats.org/officeDocument/2006/relationships/slideLayout" Target="../slideLayouts/slideLayout515.xml"/><Relationship Id="rId9" Type="http://schemas.openxmlformats.org/officeDocument/2006/relationships/slideLayout" Target="../slideLayouts/slideLayout52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image" Target="../media/image1.emf"/><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theme" Target="../theme/theme2.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oleObject" Target="../embeddings/oleObject15.bin"/><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tags" Target="../tags/tag21.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vmlDrawing" Target="../drawings/vmlDrawing15.vml"/><Relationship Id="rId8" Type="http://schemas.openxmlformats.org/officeDocument/2006/relationships/slideLayout" Target="../slideLayouts/slideLayout6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9.xml"/><Relationship Id="rId18" Type="http://schemas.openxmlformats.org/officeDocument/2006/relationships/slideLayout" Target="../slideLayouts/slideLayout104.xml"/><Relationship Id="rId26" Type="http://schemas.openxmlformats.org/officeDocument/2006/relationships/slideLayout" Target="../slideLayouts/slideLayout112.xml"/><Relationship Id="rId39" Type="http://schemas.openxmlformats.org/officeDocument/2006/relationships/slideLayout" Target="../slideLayouts/slideLayout125.xml"/><Relationship Id="rId21" Type="http://schemas.openxmlformats.org/officeDocument/2006/relationships/slideLayout" Target="../slideLayouts/slideLayout107.xml"/><Relationship Id="rId34" Type="http://schemas.openxmlformats.org/officeDocument/2006/relationships/slideLayout" Target="../slideLayouts/slideLayout120.xml"/><Relationship Id="rId42" Type="http://schemas.openxmlformats.org/officeDocument/2006/relationships/slideLayout" Target="../slideLayouts/slideLayout128.xml"/><Relationship Id="rId47" Type="http://schemas.openxmlformats.org/officeDocument/2006/relationships/slideLayout" Target="../slideLayouts/slideLayout133.xml"/><Relationship Id="rId50" Type="http://schemas.openxmlformats.org/officeDocument/2006/relationships/slideLayout" Target="../slideLayouts/slideLayout136.xml"/><Relationship Id="rId55" Type="http://schemas.openxmlformats.org/officeDocument/2006/relationships/slideLayout" Target="../slideLayouts/slideLayout141.xml"/><Relationship Id="rId63" Type="http://schemas.openxmlformats.org/officeDocument/2006/relationships/image" Target="../media/image1.emf"/><Relationship Id="rId7" Type="http://schemas.openxmlformats.org/officeDocument/2006/relationships/slideLayout" Target="../slideLayouts/slideLayout93.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29" Type="http://schemas.openxmlformats.org/officeDocument/2006/relationships/slideLayout" Target="../slideLayouts/slideLayout115.xml"/><Relationship Id="rId11" Type="http://schemas.openxmlformats.org/officeDocument/2006/relationships/slideLayout" Target="../slideLayouts/slideLayout97.xml"/><Relationship Id="rId24" Type="http://schemas.openxmlformats.org/officeDocument/2006/relationships/slideLayout" Target="../slideLayouts/slideLayout110.xml"/><Relationship Id="rId32" Type="http://schemas.openxmlformats.org/officeDocument/2006/relationships/slideLayout" Target="../slideLayouts/slideLayout118.xml"/><Relationship Id="rId37" Type="http://schemas.openxmlformats.org/officeDocument/2006/relationships/slideLayout" Target="../slideLayouts/slideLayout123.xml"/><Relationship Id="rId40" Type="http://schemas.openxmlformats.org/officeDocument/2006/relationships/slideLayout" Target="../slideLayouts/slideLayout126.xml"/><Relationship Id="rId45" Type="http://schemas.openxmlformats.org/officeDocument/2006/relationships/slideLayout" Target="../slideLayouts/slideLayout131.xml"/><Relationship Id="rId53" Type="http://schemas.openxmlformats.org/officeDocument/2006/relationships/slideLayout" Target="../slideLayouts/slideLayout139.xml"/><Relationship Id="rId58" Type="http://schemas.openxmlformats.org/officeDocument/2006/relationships/slideLayout" Target="../slideLayouts/slideLayout144.xml"/><Relationship Id="rId5" Type="http://schemas.openxmlformats.org/officeDocument/2006/relationships/slideLayout" Target="../slideLayouts/slideLayout91.xml"/><Relationship Id="rId61" Type="http://schemas.openxmlformats.org/officeDocument/2006/relationships/tags" Target="../tags/tag32.xml"/><Relationship Id="rId19" Type="http://schemas.openxmlformats.org/officeDocument/2006/relationships/slideLayout" Target="../slideLayouts/slideLayout105.xml"/><Relationship Id="rId14" Type="http://schemas.openxmlformats.org/officeDocument/2006/relationships/slideLayout" Target="../slideLayouts/slideLayout100.xml"/><Relationship Id="rId22" Type="http://schemas.openxmlformats.org/officeDocument/2006/relationships/slideLayout" Target="../slideLayouts/slideLayout108.xml"/><Relationship Id="rId27" Type="http://schemas.openxmlformats.org/officeDocument/2006/relationships/slideLayout" Target="../slideLayouts/slideLayout113.xml"/><Relationship Id="rId30" Type="http://schemas.openxmlformats.org/officeDocument/2006/relationships/slideLayout" Target="../slideLayouts/slideLayout116.xml"/><Relationship Id="rId35" Type="http://schemas.openxmlformats.org/officeDocument/2006/relationships/slideLayout" Target="../slideLayouts/slideLayout121.xml"/><Relationship Id="rId43" Type="http://schemas.openxmlformats.org/officeDocument/2006/relationships/slideLayout" Target="../slideLayouts/slideLayout129.xml"/><Relationship Id="rId48" Type="http://schemas.openxmlformats.org/officeDocument/2006/relationships/slideLayout" Target="../slideLayouts/slideLayout134.xml"/><Relationship Id="rId56" Type="http://schemas.openxmlformats.org/officeDocument/2006/relationships/slideLayout" Target="../slideLayouts/slideLayout142.xml"/><Relationship Id="rId8" Type="http://schemas.openxmlformats.org/officeDocument/2006/relationships/slideLayout" Target="../slideLayouts/slideLayout94.xml"/><Relationship Id="rId51" Type="http://schemas.openxmlformats.org/officeDocument/2006/relationships/slideLayout" Target="../slideLayouts/slideLayout137.xml"/><Relationship Id="rId3" Type="http://schemas.openxmlformats.org/officeDocument/2006/relationships/slideLayout" Target="../slideLayouts/slideLayout89.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5" Type="http://schemas.openxmlformats.org/officeDocument/2006/relationships/slideLayout" Target="../slideLayouts/slideLayout111.xml"/><Relationship Id="rId33" Type="http://schemas.openxmlformats.org/officeDocument/2006/relationships/slideLayout" Target="../slideLayouts/slideLayout119.xml"/><Relationship Id="rId38" Type="http://schemas.openxmlformats.org/officeDocument/2006/relationships/slideLayout" Target="../slideLayouts/slideLayout124.xml"/><Relationship Id="rId46" Type="http://schemas.openxmlformats.org/officeDocument/2006/relationships/slideLayout" Target="../slideLayouts/slideLayout132.xml"/><Relationship Id="rId59" Type="http://schemas.openxmlformats.org/officeDocument/2006/relationships/theme" Target="../theme/theme3.xml"/><Relationship Id="rId20" Type="http://schemas.openxmlformats.org/officeDocument/2006/relationships/slideLayout" Target="../slideLayouts/slideLayout106.xml"/><Relationship Id="rId41" Type="http://schemas.openxmlformats.org/officeDocument/2006/relationships/slideLayout" Target="../slideLayouts/slideLayout127.xml"/><Relationship Id="rId54" Type="http://schemas.openxmlformats.org/officeDocument/2006/relationships/slideLayout" Target="../slideLayouts/slideLayout140.xml"/><Relationship Id="rId62" Type="http://schemas.openxmlformats.org/officeDocument/2006/relationships/oleObject" Target="../embeddings/oleObject21.bin"/><Relationship Id="rId1" Type="http://schemas.openxmlformats.org/officeDocument/2006/relationships/slideLayout" Target="../slideLayouts/slideLayout87.xml"/><Relationship Id="rId6" Type="http://schemas.openxmlformats.org/officeDocument/2006/relationships/slideLayout" Target="../slideLayouts/slideLayout92.xml"/><Relationship Id="rId15" Type="http://schemas.openxmlformats.org/officeDocument/2006/relationships/slideLayout" Target="../slideLayouts/slideLayout101.xml"/><Relationship Id="rId23" Type="http://schemas.openxmlformats.org/officeDocument/2006/relationships/slideLayout" Target="../slideLayouts/slideLayout109.xml"/><Relationship Id="rId28" Type="http://schemas.openxmlformats.org/officeDocument/2006/relationships/slideLayout" Target="../slideLayouts/slideLayout114.xml"/><Relationship Id="rId36" Type="http://schemas.openxmlformats.org/officeDocument/2006/relationships/slideLayout" Target="../slideLayouts/slideLayout122.xml"/><Relationship Id="rId49" Type="http://schemas.openxmlformats.org/officeDocument/2006/relationships/slideLayout" Target="../slideLayouts/slideLayout135.xml"/><Relationship Id="rId57" Type="http://schemas.openxmlformats.org/officeDocument/2006/relationships/slideLayout" Target="../slideLayouts/slideLayout143.xml"/><Relationship Id="rId10" Type="http://schemas.openxmlformats.org/officeDocument/2006/relationships/slideLayout" Target="../slideLayouts/slideLayout96.xml"/><Relationship Id="rId31" Type="http://schemas.openxmlformats.org/officeDocument/2006/relationships/slideLayout" Target="../slideLayouts/slideLayout117.xml"/><Relationship Id="rId44" Type="http://schemas.openxmlformats.org/officeDocument/2006/relationships/slideLayout" Target="../slideLayouts/slideLayout130.xml"/><Relationship Id="rId52" Type="http://schemas.openxmlformats.org/officeDocument/2006/relationships/slideLayout" Target="../slideLayouts/slideLayout138.xml"/><Relationship Id="rId60" Type="http://schemas.openxmlformats.org/officeDocument/2006/relationships/vmlDrawing" Target="../drawings/vmlDrawing21.v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57.xml"/><Relationship Id="rId18" Type="http://schemas.openxmlformats.org/officeDocument/2006/relationships/slideLayout" Target="../slideLayouts/slideLayout162.xml"/><Relationship Id="rId26" Type="http://schemas.openxmlformats.org/officeDocument/2006/relationships/slideLayout" Target="../slideLayouts/slideLayout170.xml"/><Relationship Id="rId3" Type="http://schemas.openxmlformats.org/officeDocument/2006/relationships/slideLayout" Target="../slideLayouts/slideLayout147.xml"/><Relationship Id="rId21" Type="http://schemas.openxmlformats.org/officeDocument/2006/relationships/slideLayout" Target="../slideLayouts/slideLayout165.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slideLayout" Target="../slideLayouts/slideLayout161.xml"/><Relationship Id="rId25" Type="http://schemas.openxmlformats.org/officeDocument/2006/relationships/slideLayout" Target="../slideLayouts/slideLayout169.xml"/><Relationship Id="rId33" Type="http://schemas.openxmlformats.org/officeDocument/2006/relationships/image" Target="../media/image1.emf"/><Relationship Id="rId2" Type="http://schemas.openxmlformats.org/officeDocument/2006/relationships/slideLayout" Target="../slideLayouts/slideLayout146.xml"/><Relationship Id="rId16" Type="http://schemas.openxmlformats.org/officeDocument/2006/relationships/slideLayout" Target="../slideLayouts/slideLayout160.xml"/><Relationship Id="rId20" Type="http://schemas.openxmlformats.org/officeDocument/2006/relationships/slideLayout" Target="../slideLayouts/slideLayout164.xml"/><Relationship Id="rId29" Type="http://schemas.openxmlformats.org/officeDocument/2006/relationships/theme" Target="../theme/theme4.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24" Type="http://schemas.openxmlformats.org/officeDocument/2006/relationships/slideLayout" Target="../slideLayouts/slideLayout168.xml"/><Relationship Id="rId32" Type="http://schemas.openxmlformats.org/officeDocument/2006/relationships/oleObject" Target="../embeddings/oleObject35.bin"/><Relationship Id="rId5" Type="http://schemas.openxmlformats.org/officeDocument/2006/relationships/slideLayout" Target="../slideLayouts/slideLayout149.xml"/><Relationship Id="rId15" Type="http://schemas.openxmlformats.org/officeDocument/2006/relationships/slideLayout" Target="../slideLayouts/slideLayout159.xml"/><Relationship Id="rId23" Type="http://schemas.openxmlformats.org/officeDocument/2006/relationships/slideLayout" Target="../slideLayouts/slideLayout167.xml"/><Relationship Id="rId28" Type="http://schemas.openxmlformats.org/officeDocument/2006/relationships/slideLayout" Target="../slideLayouts/slideLayout172.xml"/><Relationship Id="rId10" Type="http://schemas.openxmlformats.org/officeDocument/2006/relationships/slideLayout" Target="../slideLayouts/slideLayout154.xml"/><Relationship Id="rId19" Type="http://schemas.openxmlformats.org/officeDocument/2006/relationships/slideLayout" Target="../slideLayouts/slideLayout163.xml"/><Relationship Id="rId31" Type="http://schemas.openxmlformats.org/officeDocument/2006/relationships/tags" Target="../tags/tag52.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 Id="rId22" Type="http://schemas.openxmlformats.org/officeDocument/2006/relationships/slideLayout" Target="../slideLayouts/slideLayout166.xml"/><Relationship Id="rId27" Type="http://schemas.openxmlformats.org/officeDocument/2006/relationships/slideLayout" Target="../slideLayouts/slideLayout171.xml"/><Relationship Id="rId30" Type="http://schemas.openxmlformats.org/officeDocument/2006/relationships/vmlDrawing" Target="../drawings/vmlDrawing35.vml"/><Relationship Id="rId8" Type="http://schemas.openxmlformats.org/officeDocument/2006/relationships/slideLayout" Target="../slideLayouts/slideLayout152.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85.xml"/><Relationship Id="rId18" Type="http://schemas.openxmlformats.org/officeDocument/2006/relationships/slideLayout" Target="../slideLayouts/slideLayout190.xml"/><Relationship Id="rId26" Type="http://schemas.openxmlformats.org/officeDocument/2006/relationships/slideLayout" Target="../slideLayouts/slideLayout198.xml"/><Relationship Id="rId39" Type="http://schemas.openxmlformats.org/officeDocument/2006/relationships/slideLayout" Target="../slideLayouts/slideLayout211.xml"/><Relationship Id="rId21" Type="http://schemas.openxmlformats.org/officeDocument/2006/relationships/slideLayout" Target="../slideLayouts/slideLayout193.xml"/><Relationship Id="rId34" Type="http://schemas.openxmlformats.org/officeDocument/2006/relationships/slideLayout" Target="../slideLayouts/slideLayout206.xml"/><Relationship Id="rId42" Type="http://schemas.openxmlformats.org/officeDocument/2006/relationships/slideLayout" Target="../slideLayouts/slideLayout214.xml"/><Relationship Id="rId47" Type="http://schemas.openxmlformats.org/officeDocument/2006/relationships/slideLayout" Target="../slideLayouts/slideLayout219.xml"/><Relationship Id="rId50" Type="http://schemas.openxmlformats.org/officeDocument/2006/relationships/slideLayout" Target="../slideLayouts/slideLayout222.xml"/><Relationship Id="rId55" Type="http://schemas.openxmlformats.org/officeDocument/2006/relationships/slideLayout" Target="../slideLayouts/slideLayout227.xml"/><Relationship Id="rId7" Type="http://schemas.openxmlformats.org/officeDocument/2006/relationships/slideLayout" Target="../slideLayouts/slideLayout179.xml"/><Relationship Id="rId2" Type="http://schemas.openxmlformats.org/officeDocument/2006/relationships/slideLayout" Target="../slideLayouts/slideLayout174.xml"/><Relationship Id="rId16" Type="http://schemas.openxmlformats.org/officeDocument/2006/relationships/slideLayout" Target="../slideLayouts/slideLayout188.xml"/><Relationship Id="rId29" Type="http://schemas.openxmlformats.org/officeDocument/2006/relationships/slideLayout" Target="../slideLayouts/slideLayout201.xml"/><Relationship Id="rId11" Type="http://schemas.openxmlformats.org/officeDocument/2006/relationships/slideLayout" Target="../slideLayouts/slideLayout183.xml"/><Relationship Id="rId24" Type="http://schemas.openxmlformats.org/officeDocument/2006/relationships/slideLayout" Target="../slideLayouts/slideLayout196.xml"/><Relationship Id="rId32" Type="http://schemas.openxmlformats.org/officeDocument/2006/relationships/slideLayout" Target="../slideLayouts/slideLayout204.xml"/><Relationship Id="rId37" Type="http://schemas.openxmlformats.org/officeDocument/2006/relationships/slideLayout" Target="../slideLayouts/slideLayout209.xml"/><Relationship Id="rId40" Type="http://schemas.openxmlformats.org/officeDocument/2006/relationships/slideLayout" Target="../slideLayouts/slideLayout212.xml"/><Relationship Id="rId45" Type="http://schemas.openxmlformats.org/officeDocument/2006/relationships/slideLayout" Target="../slideLayouts/slideLayout217.xml"/><Relationship Id="rId53" Type="http://schemas.openxmlformats.org/officeDocument/2006/relationships/slideLayout" Target="../slideLayouts/slideLayout225.xml"/><Relationship Id="rId58" Type="http://schemas.openxmlformats.org/officeDocument/2006/relationships/tags" Target="../tags/tag63.xml"/><Relationship Id="rId5" Type="http://schemas.openxmlformats.org/officeDocument/2006/relationships/slideLayout" Target="../slideLayouts/slideLayout177.xml"/><Relationship Id="rId19" Type="http://schemas.openxmlformats.org/officeDocument/2006/relationships/slideLayout" Target="../slideLayouts/slideLayout191.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slideLayout" Target="../slideLayouts/slideLayout186.xml"/><Relationship Id="rId22" Type="http://schemas.openxmlformats.org/officeDocument/2006/relationships/slideLayout" Target="../slideLayouts/slideLayout194.xml"/><Relationship Id="rId27" Type="http://schemas.openxmlformats.org/officeDocument/2006/relationships/slideLayout" Target="../slideLayouts/slideLayout199.xml"/><Relationship Id="rId30" Type="http://schemas.openxmlformats.org/officeDocument/2006/relationships/slideLayout" Target="../slideLayouts/slideLayout202.xml"/><Relationship Id="rId35" Type="http://schemas.openxmlformats.org/officeDocument/2006/relationships/slideLayout" Target="../slideLayouts/slideLayout207.xml"/><Relationship Id="rId43" Type="http://schemas.openxmlformats.org/officeDocument/2006/relationships/slideLayout" Target="../slideLayouts/slideLayout215.xml"/><Relationship Id="rId48" Type="http://schemas.openxmlformats.org/officeDocument/2006/relationships/slideLayout" Target="../slideLayouts/slideLayout220.xml"/><Relationship Id="rId56" Type="http://schemas.openxmlformats.org/officeDocument/2006/relationships/theme" Target="../theme/theme5.xml"/><Relationship Id="rId8" Type="http://schemas.openxmlformats.org/officeDocument/2006/relationships/slideLayout" Target="../slideLayouts/slideLayout180.xml"/><Relationship Id="rId51" Type="http://schemas.openxmlformats.org/officeDocument/2006/relationships/slideLayout" Target="../slideLayouts/slideLayout223.xml"/><Relationship Id="rId3" Type="http://schemas.openxmlformats.org/officeDocument/2006/relationships/slideLayout" Target="../slideLayouts/slideLayout175.xml"/><Relationship Id="rId12" Type="http://schemas.openxmlformats.org/officeDocument/2006/relationships/slideLayout" Target="../slideLayouts/slideLayout184.xml"/><Relationship Id="rId17" Type="http://schemas.openxmlformats.org/officeDocument/2006/relationships/slideLayout" Target="../slideLayouts/slideLayout189.xml"/><Relationship Id="rId25" Type="http://schemas.openxmlformats.org/officeDocument/2006/relationships/slideLayout" Target="../slideLayouts/slideLayout197.xml"/><Relationship Id="rId33" Type="http://schemas.openxmlformats.org/officeDocument/2006/relationships/slideLayout" Target="../slideLayouts/slideLayout205.xml"/><Relationship Id="rId38" Type="http://schemas.openxmlformats.org/officeDocument/2006/relationships/slideLayout" Target="../slideLayouts/slideLayout210.xml"/><Relationship Id="rId46" Type="http://schemas.openxmlformats.org/officeDocument/2006/relationships/slideLayout" Target="../slideLayouts/slideLayout218.xml"/><Relationship Id="rId59" Type="http://schemas.openxmlformats.org/officeDocument/2006/relationships/oleObject" Target="../embeddings/oleObject41.bin"/><Relationship Id="rId20" Type="http://schemas.openxmlformats.org/officeDocument/2006/relationships/slideLayout" Target="../slideLayouts/slideLayout192.xml"/><Relationship Id="rId41" Type="http://schemas.openxmlformats.org/officeDocument/2006/relationships/slideLayout" Target="../slideLayouts/slideLayout213.xml"/><Relationship Id="rId54" Type="http://schemas.openxmlformats.org/officeDocument/2006/relationships/slideLayout" Target="../slideLayouts/slideLayout226.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5" Type="http://schemas.openxmlformats.org/officeDocument/2006/relationships/slideLayout" Target="../slideLayouts/slideLayout187.xml"/><Relationship Id="rId23" Type="http://schemas.openxmlformats.org/officeDocument/2006/relationships/slideLayout" Target="../slideLayouts/slideLayout195.xml"/><Relationship Id="rId28" Type="http://schemas.openxmlformats.org/officeDocument/2006/relationships/slideLayout" Target="../slideLayouts/slideLayout200.xml"/><Relationship Id="rId36" Type="http://schemas.openxmlformats.org/officeDocument/2006/relationships/slideLayout" Target="../slideLayouts/slideLayout208.xml"/><Relationship Id="rId49" Type="http://schemas.openxmlformats.org/officeDocument/2006/relationships/slideLayout" Target="../slideLayouts/slideLayout221.xml"/><Relationship Id="rId57" Type="http://schemas.openxmlformats.org/officeDocument/2006/relationships/vmlDrawing" Target="../drawings/vmlDrawing41.vml"/><Relationship Id="rId10" Type="http://schemas.openxmlformats.org/officeDocument/2006/relationships/slideLayout" Target="../slideLayouts/slideLayout182.xml"/><Relationship Id="rId31" Type="http://schemas.openxmlformats.org/officeDocument/2006/relationships/slideLayout" Target="../slideLayouts/slideLayout203.xml"/><Relationship Id="rId44" Type="http://schemas.openxmlformats.org/officeDocument/2006/relationships/slideLayout" Target="../slideLayouts/slideLayout216.xml"/><Relationship Id="rId52" Type="http://schemas.openxmlformats.org/officeDocument/2006/relationships/slideLayout" Target="../slideLayouts/slideLayout224.xml"/><Relationship Id="rId60"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40.xml"/><Relationship Id="rId18" Type="http://schemas.openxmlformats.org/officeDocument/2006/relationships/slideLayout" Target="../slideLayouts/slideLayout245.xml"/><Relationship Id="rId26" Type="http://schemas.openxmlformats.org/officeDocument/2006/relationships/slideLayout" Target="../slideLayouts/slideLayout253.xml"/><Relationship Id="rId39" Type="http://schemas.openxmlformats.org/officeDocument/2006/relationships/slideLayout" Target="../slideLayouts/slideLayout266.xml"/><Relationship Id="rId21" Type="http://schemas.openxmlformats.org/officeDocument/2006/relationships/slideLayout" Target="../slideLayouts/slideLayout248.xml"/><Relationship Id="rId34" Type="http://schemas.openxmlformats.org/officeDocument/2006/relationships/slideLayout" Target="../slideLayouts/slideLayout261.xml"/><Relationship Id="rId42" Type="http://schemas.openxmlformats.org/officeDocument/2006/relationships/slideLayout" Target="../slideLayouts/slideLayout269.xml"/><Relationship Id="rId47" Type="http://schemas.openxmlformats.org/officeDocument/2006/relationships/slideLayout" Target="../slideLayouts/slideLayout274.xml"/><Relationship Id="rId50" Type="http://schemas.openxmlformats.org/officeDocument/2006/relationships/slideLayout" Target="../slideLayouts/slideLayout277.xml"/><Relationship Id="rId55" Type="http://schemas.openxmlformats.org/officeDocument/2006/relationships/slideLayout" Target="../slideLayouts/slideLayout282.xml"/><Relationship Id="rId63" Type="http://schemas.openxmlformats.org/officeDocument/2006/relationships/image" Target="../media/image1.emf"/><Relationship Id="rId7" Type="http://schemas.openxmlformats.org/officeDocument/2006/relationships/slideLayout" Target="../slideLayouts/slideLayout234.xml"/><Relationship Id="rId2" Type="http://schemas.openxmlformats.org/officeDocument/2006/relationships/slideLayout" Target="../slideLayouts/slideLayout229.xml"/><Relationship Id="rId16" Type="http://schemas.openxmlformats.org/officeDocument/2006/relationships/slideLayout" Target="../slideLayouts/slideLayout243.xml"/><Relationship Id="rId29" Type="http://schemas.openxmlformats.org/officeDocument/2006/relationships/slideLayout" Target="../slideLayouts/slideLayout256.xml"/><Relationship Id="rId11" Type="http://schemas.openxmlformats.org/officeDocument/2006/relationships/slideLayout" Target="../slideLayouts/slideLayout238.xml"/><Relationship Id="rId24" Type="http://schemas.openxmlformats.org/officeDocument/2006/relationships/slideLayout" Target="../slideLayouts/slideLayout251.xml"/><Relationship Id="rId32" Type="http://schemas.openxmlformats.org/officeDocument/2006/relationships/slideLayout" Target="../slideLayouts/slideLayout259.xml"/><Relationship Id="rId37" Type="http://schemas.openxmlformats.org/officeDocument/2006/relationships/slideLayout" Target="../slideLayouts/slideLayout264.xml"/><Relationship Id="rId40" Type="http://schemas.openxmlformats.org/officeDocument/2006/relationships/slideLayout" Target="../slideLayouts/slideLayout267.xml"/><Relationship Id="rId45" Type="http://schemas.openxmlformats.org/officeDocument/2006/relationships/slideLayout" Target="../slideLayouts/slideLayout272.xml"/><Relationship Id="rId53" Type="http://schemas.openxmlformats.org/officeDocument/2006/relationships/slideLayout" Target="../slideLayouts/slideLayout280.xml"/><Relationship Id="rId58" Type="http://schemas.openxmlformats.org/officeDocument/2006/relationships/slideLayout" Target="../slideLayouts/slideLayout285.xml"/><Relationship Id="rId5" Type="http://schemas.openxmlformats.org/officeDocument/2006/relationships/slideLayout" Target="../slideLayouts/slideLayout232.xml"/><Relationship Id="rId61" Type="http://schemas.openxmlformats.org/officeDocument/2006/relationships/tags" Target="../tags/tag83.xml"/><Relationship Id="rId19" Type="http://schemas.openxmlformats.org/officeDocument/2006/relationships/slideLayout" Target="../slideLayouts/slideLayout246.xml"/><Relationship Id="rId14" Type="http://schemas.openxmlformats.org/officeDocument/2006/relationships/slideLayout" Target="../slideLayouts/slideLayout241.xml"/><Relationship Id="rId22" Type="http://schemas.openxmlformats.org/officeDocument/2006/relationships/slideLayout" Target="../slideLayouts/slideLayout249.xml"/><Relationship Id="rId27" Type="http://schemas.openxmlformats.org/officeDocument/2006/relationships/slideLayout" Target="../slideLayouts/slideLayout254.xml"/><Relationship Id="rId30" Type="http://schemas.openxmlformats.org/officeDocument/2006/relationships/slideLayout" Target="../slideLayouts/slideLayout257.xml"/><Relationship Id="rId35" Type="http://schemas.openxmlformats.org/officeDocument/2006/relationships/slideLayout" Target="../slideLayouts/slideLayout262.xml"/><Relationship Id="rId43" Type="http://schemas.openxmlformats.org/officeDocument/2006/relationships/slideLayout" Target="../slideLayouts/slideLayout270.xml"/><Relationship Id="rId48" Type="http://schemas.openxmlformats.org/officeDocument/2006/relationships/slideLayout" Target="../slideLayouts/slideLayout275.xml"/><Relationship Id="rId56" Type="http://schemas.openxmlformats.org/officeDocument/2006/relationships/slideLayout" Target="../slideLayouts/slideLayout283.xml"/><Relationship Id="rId8" Type="http://schemas.openxmlformats.org/officeDocument/2006/relationships/slideLayout" Target="../slideLayouts/slideLayout235.xml"/><Relationship Id="rId51" Type="http://schemas.openxmlformats.org/officeDocument/2006/relationships/slideLayout" Target="../slideLayouts/slideLayout278.xml"/><Relationship Id="rId3" Type="http://schemas.openxmlformats.org/officeDocument/2006/relationships/slideLayout" Target="../slideLayouts/slideLayout230.xml"/><Relationship Id="rId12" Type="http://schemas.openxmlformats.org/officeDocument/2006/relationships/slideLayout" Target="../slideLayouts/slideLayout239.xml"/><Relationship Id="rId17" Type="http://schemas.openxmlformats.org/officeDocument/2006/relationships/slideLayout" Target="../slideLayouts/slideLayout244.xml"/><Relationship Id="rId25" Type="http://schemas.openxmlformats.org/officeDocument/2006/relationships/slideLayout" Target="../slideLayouts/slideLayout252.xml"/><Relationship Id="rId33" Type="http://schemas.openxmlformats.org/officeDocument/2006/relationships/slideLayout" Target="../slideLayouts/slideLayout260.xml"/><Relationship Id="rId38" Type="http://schemas.openxmlformats.org/officeDocument/2006/relationships/slideLayout" Target="../slideLayouts/slideLayout265.xml"/><Relationship Id="rId46" Type="http://schemas.openxmlformats.org/officeDocument/2006/relationships/slideLayout" Target="../slideLayouts/slideLayout273.xml"/><Relationship Id="rId59" Type="http://schemas.openxmlformats.org/officeDocument/2006/relationships/theme" Target="../theme/theme6.xml"/><Relationship Id="rId20" Type="http://schemas.openxmlformats.org/officeDocument/2006/relationships/slideLayout" Target="../slideLayouts/slideLayout247.xml"/><Relationship Id="rId41" Type="http://schemas.openxmlformats.org/officeDocument/2006/relationships/slideLayout" Target="../slideLayouts/slideLayout268.xml"/><Relationship Id="rId54" Type="http://schemas.openxmlformats.org/officeDocument/2006/relationships/slideLayout" Target="../slideLayouts/slideLayout281.xml"/><Relationship Id="rId62" Type="http://schemas.openxmlformats.org/officeDocument/2006/relationships/oleObject" Target="../embeddings/oleObject55.bin"/><Relationship Id="rId1" Type="http://schemas.openxmlformats.org/officeDocument/2006/relationships/slideLayout" Target="../slideLayouts/slideLayout228.xml"/><Relationship Id="rId6" Type="http://schemas.openxmlformats.org/officeDocument/2006/relationships/slideLayout" Target="../slideLayouts/slideLayout233.xml"/><Relationship Id="rId15" Type="http://schemas.openxmlformats.org/officeDocument/2006/relationships/slideLayout" Target="../slideLayouts/slideLayout242.xml"/><Relationship Id="rId23" Type="http://schemas.openxmlformats.org/officeDocument/2006/relationships/slideLayout" Target="../slideLayouts/slideLayout250.xml"/><Relationship Id="rId28" Type="http://schemas.openxmlformats.org/officeDocument/2006/relationships/slideLayout" Target="../slideLayouts/slideLayout255.xml"/><Relationship Id="rId36" Type="http://schemas.openxmlformats.org/officeDocument/2006/relationships/slideLayout" Target="../slideLayouts/slideLayout263.xml"/><Relationship Id="rId49" Type="http://schemas.openxmlformats.org/officeDocument/2006/relationships/slideLayout" Target="../slideLayouts/slideLayout276.xml"/><Relationship Id="rId57" Type="http://schemas.openxmlformats.org/officeDocument/2006/relationships/slideLayout" Target="../slideLayouts/slideLayout284.xml"/><Relationship Id="rId10" Type="http://schemas.openxmlformats.org/officeDocument/2006/relationships/slideLayout" Target="../slideLayouts/slideLayout237.xml"/><Relationship Id="rId31" Type="http://schemas.openxmlformats.org/officeDocument/2006/relationships/slideLayout" Target="../slideLayouts/slideLayout258.xml"/><Relationship Id="rId44" Type="http://schemas.openxmlformats.org/officeDocument/2006/relationships/slideLayout" Target="../slideLayouts/slideLayout271.xml"/><Relationship Id="rId52" Type="http://schemas.openxmlformats.org/officeDocument/2006/relationships/slideLayout" Target="../slideLayouts/slideLayout279.xml"/><Relationship Id="rId60" Type="http://schemas.openxmlformats.org/officeDocument/2006/relationships/vmlDrawing" Target="../drawings/vmlDrawing55.vml"/><Relationship Id="rId4" Type="http://schemas.openxmlformats.org/officeDocument/2006/relationships/slideLayout" Target="../slideLayouts/slideLayout231.xml"/><Relationship Id="rId9" Type="http://schemas.openxmlformats.org/officeDocument/2006/relationships/slideLayout" Target="../slideLayouts/slideLayout23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98.xml"/><Relationship Id="rId18" Type="http://schemas.openxmlformats.org/officeDocument/2006/relationships/slideLayout" Target="../slideLayouts/slideLayout303.xml"/><Relationship Id="rId26" Type="http://schemas.openxmlformats.org/officeDocument/2006/relationships/slideLayout" Target="../slideLayouts/slideLayout311.xml"/><Relationship Id="rId39" Type="http://schemas.openxmlformats.org/officeDocument/2006/relationships/slideLayout" Target="../slideLayouts/slideLayout324.xml"/><Relationship Id="rId21" Type="http://schemas.openxmlformats.org/officeDocument/2006/relationships/slideLayout" Target="../slideLayouts/slideLayout306.xml"/><Relationship Id="rId34" Type="http://schemas.openxmlformats.org/officeDocument/2006/relationships/slideLayout" Target="../slideLayouts/slideLayout319.xml"/><Relationship Id="rId42" Type="http://schemas.openxmlformats.org/officeDocument/2006/relationships/slideLayout" Target="../slideLayouts/slideLayout327.xml"/><Relationship Id="rId47" Type="http://schemas.openxmlformats.org/officeDocument/2006/relationships/slideLayout" Target="../slideLayouts/slideLayout332.xml"/><Relationship Id="rId50" Type="http://schemas.openxmlformats.org/officeDocument/2006/relationships/slideLayout" Target="../slideLayouts/slideLayout335.xml"/><Relationship Id="rId55" Type="http://schemas.openxmlformats.org/officeDocument/2006/relationships/slideLayout" Target="../slideLayouts/slideLayout340.xml"/><Relationship Id="rId7" Type="http://schemas.openxmlformats.org/officeDocument/2006/relationships/slideLayout" Target="../slideLayouts/slideLayout292.xml"/><Relationship Id="rId2" Type="http://schemas.openxmlformats.org/officeDocument/2006/relationships/slideLayout" Target="../slideLayouts/slideLayout287.xml"/><Relationship Id="rId16" Type="http://schemas.openxmlformats.org/officeDocument/2006/relationships/slideLayout" Target="../slideLayouts/slideLayout301.xml"/><Relationship Id="rId29" Type="http://schemas.openxmlformats.org/officeDocument/2006/relationships/slideLayout" Target="../slideLayouts/slideLayout314.xml"/><Relationship Id="rId11" Type="http://schemas.openxmlformats.org/officeDocument/2006/relationships/slideLayout" Target="../slideLayouts/slideLayout296.xml"/><Relationship Id="rId24" Type="http://schemas.openxmlformats.org/officeDocument/2006/relationships/slideLayout" Target="../slideLayouts/slideLayout309.xml"/><Relationship Id="rId32" Type="http://schemas.openxmlformats.org/officeDocument/2006/relationships/slideLayout" Target="../slideLayouts/slideLayout317.xml"/><Relationship Id="rId37" Type="http://schemas.openxmlformats.org/officeDocument/2006/relationships/slideLayout" Target="../slideLayouts/slideLayout322.xml"/><Relationship Id="rId40" Type="http://schemas.openxmlformats.org/officeDocument/2006/relationships/slideLayout" Target="../slideLayouts/slideLayout325.xml"/><Relationship Id="rId45" Type="http://schemas.openxmlformats.org/officeDocument/2006/relationships/slideLayout" Target="../slideLayouts/slideLayout330.xml"/><Relationship Id="rId53" Type="http://schemas.openxmlformats.org/officeDocument/2006/relationships/slideLayout" Target="../slideLayouts/slideLayout338.xml"/><Relationship Id="rId58" Type="http://schemas.openxmlformats.org/officeDocument/2006/relationships/tags" Target="../tags/tag103.xml"/><Relationship Id="rId5" Type="http://schemas.openxmlformats.org/officeDocument/2006/relationships/slideLayout" Target="../slideLayouts/slideLayout290.xml"/><Relationship Id="rId19" Type="http://schemas.openxmlformats.org/officeDocument/2006/relationships/slideLayout" Target="../slideLayouts/slideLayout304.xml"/><Relationship Id="rId4" Type="http://schemas.openxmlformats.org/officeDocument/2006/relationships/slideLayout" Target="../slideLayouts/slideLayout289.xml"/><Relationship Id="rId9" Type="http://schemas.openxmlformats.org/officeDocument/2006/relationships/slideLayout" Target="../slideLayouts/slideLayout294.xml"/><Relationship Id="rId14" Type="http://schemas.openxmlformats.org/officeDocument/2006/relationships/slideLayout" Target="../slideLayouts/slideLayout299.xml"/><Relationship Id="rId22" Type="http://schemas.openxmlformats.org/officeDocument/2006/relationships/slideLayout" Target="../slideLayouts/slideLayout307.xml"/><Relationship Id="rId27" Type="http://schemas.openxmlformats.org/officeDocument/2006/relationships/slideLayout" Target="../slideLayouts/slideLayout312.xml"/><Relationship Id="rId30" Type="http://schemas.openxmlformats.org/officeDocument/2006/relationships/slideLayout" Target="../slideLayouts/slideLayout315.xml"/><Relationship Id="rId35" Type="http://schemas.openxmlformats.org/officeDocument/2006/relationships/slideLayout" Target="../slideLayouts/slideLayout320.xml"/><Relationship Id="rId43" Type="http://schemas.openxmlformats.org/officeDocument/2006/relationships/slideLayout" Target="../slideLayouts/slideLayout328.xml"/><Relationship Id="rId48" Type="http://schemas.openxmlformats.org/officeDocument/2006/relationships/slideLayout" Target="../slideLayouts/slideLayout333.xml"/><Relationship Id="rId56" Type="http://schemas.openxmlformats.org/officeDocument/2006/relationships/theme" Target="../theme/theme7.xml"/><Relationship Id="rId8" Type="http://schemas.openxmlformats.org/officeDocument/2006/relationships/slideLayout" Target="../slideLayouts/slideLayout293.xml"/><Relationship Id="rId51" Type="http://schemas.openxmlformats.org/officeDocument/2006/relationships/slideLayout" Target="../slideLayouts/slideLayout336.xml"/><Relationship Id="rId3" Type="http://schemas.openxmlformats.org/officeDocument/2006/relationships/slideLayout" Target="../slideLayouts/slideLayout288.xml"/><Relationship Id="rId12" Type="http://schemas.openxmlformats.org/officeDocument/2006/relationships/slideLayout" Target="../slideLayouts/slideLayout297.xml"/><Relationship Id="rId17" Type="http://schemas.openxmlformats.org/officeDocument/2006/relationships/slideLayout" Target="../slideLayouts/slideLayout302.xml"/><Relationship Id="rId25" Type="http://schemas.openxmlformats.org/officeDocument/2006/relationships/slideLayout" Target="../slideLayouts/slideLayout310.xml"/><Relationship Id="rId33" Type="http://schemas.openxmlformats.org/officeDocument/2006/relationships/slideLayout" Target="../slideLayouts/slideLayout318.xml"/><Relationship Id="rId38" Type="http://schemas.openxmlformats.org/officeDocument/2006/relationships/slideLayout" Target="../slideLayouts/slideLayout323.xml"/><Relationship Id="rId46" Type="http://schemas.openxmlformats.org/officeDocument/2006/relationships/slideLayout" Target="../slideLayouts/slideLayout331.xml"/><Relationship Id="rId59" Type="http://schemas.openxmlformats.org/officeDocument/2006/relationships/oleObject" Target="../embeddings/oleObject69.bin"/><Relationship Id="rId20" Type="http://schemas.openxmlformats.org/officeDocument/2006/relationships/slideLayout" Target="../slideLayouts/slideLayout305.xml"/><Relationship Id="rId41" Type="http://schemas.openxmlformats.org/officeDocument/2006/relationships/slideLayout" Target="../slideLayouts/slideLayout326.xml"/><Relationship Id="rId54" Type="http://schemas.openxmlformats.org/officeDocument/2006/relationships/slideLayout" Target="../slideLayouts/slideLayout339.xml"/><Relationship Id="rId1" Type="http://schemas.openxmlformats.org/officeDocument/2006/relationships/slideLayout" Target="../slideLayouts/slideLayout286.xml"/><Relationship Id="rId6" Type="http://schemas.openxmlformats.org/officeDocument/2006/relationships/slideLayout" Target="../slideLayouts/slideLayout291.xml"/><Relationship Id="rId15" Type="http://schemas.openxmlformats.org/officeDocument/2006/relationships/slideLayout" Target="../slideLayouts/slideLayout300.xml"/><Relationship Id="rId23" Type="http://schemas.openxmlformats.org/officeDocument/2006/relationships/slideLayout" Target="../slideLayouts/slideLayout308.xml"/><Relationship Id="rId28" Type="http://schemas.openxmlformats.org/officeDocument/2006/relationships/slideLayout" Target="../slideLayouts/slideLayout313.xml"/><Relationship Id="rId36" Type="http://schemas.openxmlformats.org/officeDocument/2006/relationships/slideLayout" Target="../slideLayouts/slideLayout321.xml"/><Relationship Id="rId49" Type="http://schemas.openxmlformats.org/officeDocument/2006/relationships/slideLayout" Target="../slideLayouts/slideLayout334.xml"/><Relationship Id="rId57" Type="http://schemas.openxmlformats.org/officeDocument/2006/relationships/vmlDrawing" Target="../drawings/vmlDrawing69.vml"/><Relationship Id="rId10" Type="http://schemas.openxmlformats.org/officeDocument/2006/relationships/slideLayout" Target="../slideLayouts/slideLayout295.xml"/><Relationship Id="rId31" Type="http://schemas.openxmlformats.org/officeDocument/2006/relationships/slideLayout" Target="../slideLayouts/slideLayout316.xml"/><Relationship Id="rId44" Type="http://schemas.openxmlformats.org/officeDocument/2006/relationships/slideLayout" Target="../slideLayouts/slideLayout329.xml"/><Relationship Id="rId52" Type="http://schemas.openxmlformats.org/officeDocument/2006/relationships/slideLayout" Target="../slideLayouts/slideLayout337.xml"/><Relationship Id="rId60" Type="http://schemas.openxmlformats.org/officeDocument/2006/relationships/image" Target="../media/image1.emf"/></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353.xml"/><Relationship Id="rId18" Type="http://schemas.openxmlformats.org/officeDocument/2006/relationships/slideLayout" Target="../slideLayouts/slideLayout358.xml"/><Relationship Id="rId26" Type="http://schemas.openxmlformats.org/officeDocument/2006/relationships/slideLayout" Target="../slideLayouts/slideLayout366.xml"/><Relationship Id="rId39" Type="http://schemas.openxmlformats.org/officeDocument/2006/relationships/slideLayout" Target="../slideLayouts/slideLayout379.xml"/><Relationship Id="rId21" Type="http://schemas.openxmlformats.org/officeDocument/2006/relationships/slideLayout" Target="../slideLayouts/slideLayout361.xml"/><Relationship Id="rId34" Type="http://schemas.openxmlformats.org/officeDocument/2006/relationships/slideLayout" Target="../slideLayouts/slideLayout374.xml"/><Relationship Id="rId42" Type="http://schemas.openxmlformats.org/officeDocument/2006/relationships/slideLayout" Target="../slideLayouts/slideLayout382.xml"/><Relationship Id="rId47" Type="http://schemas.openxmlformats.org/officeDocument/2006/relationships/slideLayout" Target="../slideLayouts/slideLayout387.xml"/><Relationship Id="rId50" Type="http://schemas.openxmlformats.org/officeDocument/2006/relationships/slideLayout" Target="../slideLayouts/slideLayout390.xml"/><Relationship Id="rId55" Type="http://schemas.openxmlformats.org/officeDocument/2006/relationships/slideLayout" Target="../slideLayouts/slideLayout395.xml"/><Relationship Id="rId7" Type="http://schemas.openxmlformats.org/officeDocument/2006/relationships/slideLayout" Target="../slideLayouts/slideLayout347.xml"/><Relationship Id="rId2" Type="http://schemas.openxmlformats.org/officeDocument/2006/relationships/slideLayout" Target="../slideLayouts/slideLayout342.xml"/><Relationship Id="rId16" Type="http://schemas.openxmlformats.org/officeDocument/2006/relationships/slideLayout" Target="../slideLayouts/slideLayout356.xml"/><Relationship Id="rId29" Type="http://schemas.openxmlformats.org/officeDocument/2006/relationships/slideLayout" Target="../slideLayouts/slideLayout369.xml"/><Relationship Id="rId11" Type="http://schemas.openxmlformats.org/officeDocument/2006/relationships/slideLayout" Target="../slideLayouts/slideLayout351.xml"/><Relationship Id="rId24" Type="http://schemas.openxmlformats.org/officeDocument/2006/relationships/slideLayout" Target="../slideLayouts/slideLayout364.xml"/><Relationship Id="rId32" Type="http://schemas.openxmlformats.org/officeDocument/2006/relationships/slideLayout" Target="../slideLayouts/slideLayout372.xml"/><Relationship Id="rId37" Type="http://schemas.openxmlformats.org/officeDocument/2006/relationships/slideLayout" Target="../slideLayouts/slideLayout377.xml"/><Relationship Id="rId40" Type="http://schemas.openxmlformats.org/officeDocument/2006/relationships/slideLayout" Target="../slideLayouts/slideLayout380.xml"/><Relationship Id="rId45" Type="http://schemas.openxmlformats.org/officeDocument/2006/relationships/slideLayout" Target="../slideLayouts/slideLayout385.xml"/><Relationship Id="rId53" Type="http://schemas.openxmlformats.org/officeDocument/2006/relationships/slideLayout" Target="../slideLayouts/slideLayout393.xml"/><Relationship Id="rId58" Type="http://schemas.openxmlformats.org/officeDocument/2006/relationships/tags" Target="../tags/tag123.xml"/><Relationship Id="rId5" Type="http://schemas.openxmlformats.org/officeDocument/2006/relationships/slideLayout" Target="../slideLayouts/slideLayout345.xml"/><Relationship Id="rId19" Type="http://schemas.openxmlformats.org/officeDocument/2006/relationships/slideLayout" Target="../slideLayouts/slideLayout359.xml"/><Relationship Id="rId4" Type="http://schemas.openxmlformats.org/officeDocument/2006/relationships/slideLayout" Target="../slideLayouts/slideLayout344.xml"/><Relationship Id="rId9" Type="http://schemas.openxmlformats.org/officeDocument/2006/relationships/slideLayout" Target="../slideLayouts/slideLayout349.xml"/><Relationship Id="rId14" Type="http://schemas.openxmlformats.org/officeDocument/2006/relationships/slideLayout" Target="../slideLayouts/slideLayout354.xml"/><Relationship Id="rId22" Type="http://schemas.openxmlformats.org/officeDocument/2006/relationships/slideLayout" Target="../slideLayouts/slideLayout362.xml"/><Relationship Id="rId27" Type="http://schemas.openxmlformats.org/officeDocument/2006/relationships/slideLayout" Target="../slideLayouts/slideLayout367.xml"/><Relationship Id="rId30" Type="http://schemas.openxmlformats.org/officeDocument/2006/relationships/slideLayout" Target="../slideLayouts/slideLayout370.xml"/><Relationship Id="rId35" Type="http://schemas.openxmlformats.org/officeDocument/2006/relationships/slideLayout" Target="../slideLayouts/slideLayout375.xml"/><Relationship Id="rId43" Type="http://schemas.openxmlformats.org/officeDocument/2006/relationships/slideLayout" Target="../slideLayouts/slideLayout383.xml"/><Relationship Id="rId48" Type="http://schemas.openxmlformats.org/officeDocument/2006/relationships/slideLayout" Target="../slideLayouts/slideLayout388.xml"/><Relationship Id="rId56" Type="http://schemas.openxmlformats.org/officeDocument/2006/relationships/theme" Target="../theme/theme8.xml"/><Relationship Id="rId8" Type="http://schemas.openxmlformats.org/officeDocument/2006/relationships/slideLayout" Target="../slideLayouts/slideLayout348.xml"/><Relationship Id="rId51" Type="http://schemas.openxmlformats.org/officeDocument/2006/relationships/slideLayout" Target="../slideLayouts/slideLayout391.xml"/><Relationship Id="rId3" Type="http://schemas.openxmlformats.org/officeDocument/2006/relationships/slideLayout" Target="../slideLayouts/slideLayout343.xml"/><Relationship Id="rId12" Type="http://schemas.openxmlformats.org/officeDocument/2006/relationships/slideLayout" Target="../slideLayouts/slideLayout352.xml"/><Relationship Id="rId17" Type="http://schemas.openxmlformats.org/officeDocument/2006/relationships/slideLayout" Target="../slideLayouts/slideLayout357.xml"/><Relationship Id="rId25" Type="http://schemas.openxmlformats.org/officeDocument/2006/relationships/slideLayout" Target="../slideLayouts/slideLayout365.xml"/><Relationship Id="rId33" Type="http://schemas.openxmlformats.org/officeDocument/2006/relationships/slideLayout" Target="../slideLayouts/slideLayout373.xml"/><Relationship Id="rId38" Type="http://schemas.openxmlformats.org/officeDocument/2006/relationships/slideLayout" Target="../slideLayouts/slideLayout378.xml"/><Relationship Id="rId46" Type="http://schemas.openxmlformats.org/officeDocument/2006/relationships/slideLayout" Target="../slideLayouts/slideLayout386.xml"/><Relationship Id="rId59" Type="http://schemas.openxmlformats.org/officeDocument/2006/relationships/oleObject" Target="../embeddings/oleObject83.bin"/><Relationship Id="rId20" Type="http://schemas.openxmlformats.org/officeDocument/2006/relationships/slideLayout" Target="../slideLayouts/slideLayout360.xml"/><Relationship Id="rId41" Type="http://schemas.openxmlformats.org/officeDocument/2006/relationships/slideLayout" Target="../slideLayouts/slideLayout381.xml"/><Relationship Id="rId54" Type="http://schemas.openxmlformats.org/officeDocument/2006/relationships/slideLayout" Target="../slideLayouts/slideLayout394.xml"/><Relationship Id="rId1" Type="http://schemas.openxmlformats.org/officeDocument/2006/relationships/slideLayout" Target="../slideLayouts/slideLayout341.xml"/><Relationship Id="rId6" Type="http://schemas.openxmlformats.org/officeDocument/2006/relationships/slideLayout" Target="../slideLayouts/slideLayout346.xml"/><Relationship Id="rId15" Type="http://schemas.openxmlformats.org/officeDocument/2006/relationships/slideLayout" Target="../slideLayouts/slideLayout355.xml"/><Relationship Id="rId23" Type="http://schemas.openxmlformats.org/officeDocument/2006/relationships/slideLayout" Target="../slideLayouts/slideLayout363.xml"/><Relationship Id="rId28" Type="http://schemas.openxmlformats.org/officeDocument/2006/relationships/slideLayout" Target="../slideLayouts/slideLayout368.xml"/><Relationship Id="rId36" Type="http://schemas.openxmlformats.org/officeDocument/2006/relationships/slideLayout" Target="../slideLayouts/slideLayout376.xml"/><Relationship Id="rId49" Type="http://schemas.openxmlformats.org/officeDocument/2006/relationships/slideLayout" Target="../slideLayouts/slideLayout389.xml"/><Relationship Id="rId57" Type="http://schemas.openxmlformats.org/officeDocument/2006/relationships/vmlDrawing" Target="../drawings/vmlDrawing83.vml"/><Relationship Id="rId10" Type="http://schemas.openxmlformats.org/officeDocument/2006/relationships/slideLayout" Target="../slideLayouts/slideLayout350.xml"/><Relationship Id="rId31" Type="http://schemas.openxmlformats.org/officeDocument/2006/relationships/slideLayout" Target="../slideLayouts/slideLayout371.xml"/><Relationship Id="rId44" Type="http://schemas.openxmlformats.org/officeDocument/2006/relationships/slideLayout" Target="../slideLayouts/slideLayout384.xml"/><Relationship Id="rId52" Type="http://schemas.openxmlformats.org/officeDocument/2006/relationships/slideLayout" Target="../slideLayouts/slideLayout392.xml"/><Relationship Id="rId60" Type="http://schemas.openxmlformats.org/officeDocument/2006/relationships/image" Target="../media/image1.emf"/></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408.xml"/><Relationship Id="rId18" Type="http://schemas.openxmlformats.org/officeDocument/2006/relationships/slideLayout" Target="../slideLayouts/slideLayout413.xml"/><Relationship Id="rId26" Type="http://schemas.openxmlformats.org/officeDocument/2006/relationships/slideLayout" Target="../slideLayouts/slideLayout421.xml"/><Relationship Id="rId39" Type="http://schemas.openxmlformats.org/officeDocument/2006/relationships/slideLayout" Target="../slideLayouts/slideLayout434.xml"/><Relationship Id="rId21" Type="http://schemas.openxmlformats.org/officeDocument/2006/relationships/slideLayout" Target="../slideLayouts/slideLayout416.xml"/><Relationship Id="rId34" Type="http://schemas.openxmlformats.org/officeDocument/2006/relationships/slideLayout" Target="../slideLayouts/slideLayout429.xml"/><Relationship Id="rId42" Type="http://schemas.openxmlformats.org/officeDocument/2006/relationships/slideLayout" Target="../slideLayouts/slideLayout437.xml"/><Relationship Id="rId47" Type="http://schemas.openxmlformats.org/officeDocument/2006/relationships/slideLayout" Target="../slideLayouts/slideLayout442.xml"/><Relationship Id="rId50" Type="http://schemas.openxmlformats.org/officeDocument/2006/relationships/slideLayout" Target="../slideLayouts/slideLayout445.xml"/><Relationship Id="rId55" Type="http://schemas.openxmlformats.org/officeDocument/2006/relationships/slideLayout" Target="../slideLayouts/slideLayout450.xml"/><Relationship Id="rId63" Type="http://schemas.openxmlformats.org/officeDocument/2006/relationships/image" Target="../media/image1.emf"/><Relationship Id="rId7" Type="http://schemas.openxmlformats.org/officeDocument/2006/relationships/slideLayout" Target="../slideLayouts/slideLayout402.xml"/><Relationship Id="rId2" Type="http://schemas.openxmlformats.org/officeDocument/2006/relationships/slideLayout" Target="../slideLayouts/slideLayout397.xml"/><Relationship Id="rId16" Type="http://schemas.openxmlformats.org/officeDocument/2006/relationships/slideLayout" Target="../slideLayouts/slideLayout411.xml"/><Relationship Id="rId29" Type="http://schemas.openxmlformats.org/officeDocument/2006/relationships/slideLayout" Target="../slideLayouts/slideLayout424.xml"/><Relationship Id="rId11" Type="http://schemas.openxmlformats.org/officeDocument/2006/relationships/slideLayout" Target="../slideLayouts/slideLayout406.xml"/><Relationship Id="rId24" Type="http://schemas.openxmlformats.org/officeDocument/2006/relationships/slideLayout" Target="../slideLayouts/slideLayout419.xml"/><Relationship Id="rId32" Type="http://schemas.openxmlformats.org/officeDocument/2006/relationships/slideLayout" Target="../slideLayouts/slideLayout427.xml"/><Relationship Id="rId37" Type="http://schemas.openxmlformats.org/officeDocument/2006/relationships/slideLayout" Target="../slideLayouts/slideLayout432.xml"/><Relationship Id="rId40" Type="http://schemas.openxmlformats.org/officeDocument/2006/relationships/slideLayout" Target="../slideLayouts/slideLayout435.xml"/><Relationship Id="rId45" Type="http://schemas.openxmlformats.org/officeDocument/2006/relationships/slideLayout" Target="../slideLayouts/slideLayout440.xml"/><Relationship Id="rId53" Type="http://schemas.openxmlformats.org/officeDocument/2006/relationships/slideLayout" Target="../slideLayouts/slideLayout448.xml"/><Relationship Id="rId58" Type="http://schemas.openxmlformats.org/officeDocument/2006/relationships/slideLayout" Target="../slideLayouts/slideLayout453.xml"/><Relationship Id="rId5" Type="http://schemas.openxmlformats.org/officeDocument/2006/relationships/slideLayout" Target="../slideLayouts/slideLayout400.xml"/><Relationship Id="rId61" Type="http://schemas.openxmlformats.org/officeDocument/2006/relationships/tags" Target="../tags/tag143.xml"/><Relationship Id="rId19" Type="http://schemas.openxmlformats.org/officeDocument/2006/relationships/slideLayout" Target="../slideLayouts/slideLayout414.xml"/><Relationship Id="rId14" Type="http://schemas.openxmlformats.org/officeDocument/2006/relationships/slideLayout" Target="../slideLayouts/slideLayout409.xml"/><Relationship Id="rId22" Type="http://schemas.openxmlformats.org/officeDocument/2006/relationships/slideLayout" Target="../slideLayouts/slideLayout417.xml"/><Relationship Id="rId27" Type="http://schemas.openxmlformats.org/officeDocument/2006/relationships/slideLayout" Target="../slideLayouts/slideLayout422.xml"/><Relationship Id="rId30" Type="http://schemas.openxmlformats.org/officeDocument/2006/relationships/slideLayout" Target="../slideLayouts/slideLayout425.xml"/><Relationship Id="rId35" Type="http://schemas.openxmlformats.org/officeDocument/2006/relationships/slideLayout" Target="../slideLayouts/slideLayout430.xml"/><Relationship Id="rId43" Type="http://schemas.openxmlformats.org/officeDocument/2006/relationships/slideLayout" Target="../slideLayouts/slideLayout438.xml"/><Relationship Id="rId48" Type="http://schemas.openxmlformats.org/officeDocument/2006/relationships/slideLayout" Target="../slideLayouts/slideLayout443.xml"/><Relationship Id="rId56" Type="http://schemas.openxmlformats.org/officeDocument/2006/relationships/slideLayout" Target="../slideLayouts/slideLayout451.xml"/><Relationship Id="rId8" Type="http://schemas.openxmlformats.org/officeDocument/2006/relationships/slideLayout" Target="../slideLayouts/slideLayout403.xml"/><Relationship Id="rId51" Type="http://schemas.openxmlformats.org/officeDocument/2006/relationships/slideLayout" Target="../slideLayouts/slideLayout446.xml"/><Relationship Id="rId3" Type="http://schemas.openxmlformats.org/officeDocument/2006/relationships/slideLayout" Target="../slideLayouts/slideLayout398.xml"/><Relationship Id="rId12" Type="http://schemas.openxmlformats.org/officeDocument/2006/relationships/slideLayout" Target="../slideLayouts/slideLayout407.xml"/><Relationship Id="rId17" Type="http://schemas.openxmlformats.org/officeDocument/2006/relationships/slideLayout" Target="../slideLayouts/slideLayout412.xml"/><Relationship Id="rId25" Type="http://schemas.openxmlformats.org/officeDocument/2006/relationships/slideLayout" Target="../slideLayouts/slideLayout420.xml"/><Relationship Id="rId33" Type="http://schemas.openxmlformats.org/officeDocument/2006/relationships/slideLayout" Target="../slideLayouts/slideLayout428.xml"/><Relationship Id="rId38" Type="http://schemas.openxmlformats.org/officeDocument/2006/relationships/slideLayout" Target="../slideLayouts/slideLayout433.xml"/><Relationship Id="rId46" Type="http://schemas.openxmlformats.org/officeDocument/2006/relationships/slideLayout" Target="../slideLayouts/slideLayout441.xml"/><Relationship Id="rId59" Type="http://schemas.openxmlformats.org/officeDocument/2006/relationships/theme" Target="../theme/theme9.xml"/><Relationship Id="rId20" Type="http://schemas.openxmlformats.org/officeDocument/2006/relationships/slideLayout" Target="../slideLayouts/slideLayout415.xml"/><Relationship Id="rId41" Type="http://schemas.openxmlformats.org/officeDocument/2006/relationships/slideLayout" Target="../slideLayouts/slideLayout436.xml"/><Relationship Id="rId54" Type="http://schemas.openxmlformats.org/officeDocument/2006/relationships/slideLayout" Target="../slideLayouts/slideLayout449.xml"/><Relationship Id="rId62" Type="http://schemas.openxmlformats.org/officeDocument/2006/relationships/oleObject" Target="../embeddings/oleObject97.bin"/><Relationship Id="rId1" Type="http://schemas.openxmlformats.org/officeDocument/2006/relationships/slideLayout" Target="../slideLayouts/slideLayout396.xml"/><Relationship Id="rId6" Type="http://schemas.openxmlformats.org/officeDocument/2006/relationships/slideLayout" Target="../slideLayouts/slideLayout401.xml"/><Relationship Id="rId15" Type="http://schemas.openxmlformats.org/officeDocument/2006/relationships/slideLayout" Target="../slideLayouts/slideLayout410.xml"/><Relationship Id="rId23" Type="http://schemas.openxmlformats.org/officeDocument/2006/relationships/slideLayout" Target="../slideLayouts/slideLayout418.xml"/><Relationship Id="rId28" Type="http://schemas.openxmlformats.org/officeDocument/2006/relationships/slideLayout" Target="../slideLayouts/slideLayout423.xml"/><Relationship Id="rId36" Type="http://schemas.openxmlformats.org/officeDocument/2006/relationships/slideLayout" Target="../slideLayouts/slideLayout431.xml"/><Relationship Id="rId49" Type="http://schemas.openxmlformats.org/officeDocument/2006/relationships/slideLayout" Target="../slideLayouts/slideLayout444.xml"/><Relationship Id="rId57" Type="http://schemas.openxmlformats.org/officeDocument/2006/relationships/slideLayout" Target="../slideLayouts/slideLayout452.xml"/><Relationship Id="rId10" Type="http://schemas.openxmlformats.org/officeDocument/2006/relationships/slideLayout" Target="../slideLayouts/slideLayout405.xml"/><Relationship Id="rId31" Type="http://schemas.openxmlformats.org/officeDocument/2006/relationships/slideLayout" Target="../slideLayouts/slideLayout426.xml"/><Relationship Id="rId44" Type="http://schemas.openxmlformats.org/officeDocument/2006/relationships/slideLayout" Target="../slideLayouts/slideLayout439.xml"/><Relationship Id="rId52" Type="http://schemas.openxmlformats.org/officeDocument/2006/relationships/slideLayout" Target="../slideLayouts/slideLayout447.xml"/><Relationship Id="rId60" Type="http://schemas.openxmlformats.org/officeDocument/2006/relationships/vmlDrawing" Target="../drawings/vmlDrawing97.vml"/><Relationship Id="rId4" Type="http://schemas.openxmlformats.org/officeDocument/2006/relationships/slideLayout" Target="../slideLayouts/slideLayout399.xml"/><Relationship Id="rId9" Type="http://schemas.openxmlformats.org/officeDocument/2006/relationships/slideLayout" Target="../slideLayouts/slideLayout40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1"/>
            </p:custDataLst>
            <p:extLst>
              <p:ext uri="{D42A27DB-BD31-4B8C-83A1-F6EECF244321}">
                <p14:modId xmlns:p14="http://schemas.microsoft.com/office/powerpoint/2010/main" val="8730490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1" name="think-cell Slide" r:id="rId62" imgW="270" imgH="270" progId="TCLayout.ActiveDocument.1">
                  <p:embed/>
                </p:oleObj>
              </mc:Choice>
              <mc:Fallback>
                <p:oleObj name="think-cell Slide" r:id="rId62" imgW="270" imgH="270" progId="TCLayout.ActiveDocument.1">
                  <p:embed/>
                  <p:pic>
                    <p:nvPicPr>
                      <p:cNvPr id="2" name="Object 1" hidden="1"/>
                      <p:cNvPicPr/>
                      <p:nvPr/>
                    </p:nvPicPr>
                    <p:blipFill>
                      <a:blip r:embed="rId63"/>
                      <a:stretch>
                        <a:fillRect/>
                      </a:stretch>
                    </p:blipFill>
                    <p:spPr>
                      <a:xfrm>
                        <a:off x="1588" y="1588"/>
                        <a:ext cx="1587" cy="1587"/>
                      </a:xfrm>
                      <a:prstGeom prst="rect">
                        <a:avLst/>
                      </a:prstGeom>
                    </p:spPr>
                  </p:pic>
                </p:oleObj>
              </mc:Fallback>
            </mc:AlternateContent>
          </a:graphicData>
        </a:graphic>
      </p:graphicFrame>
      <p:sp>
        <p:nvSpPr>
          <p:cNvPr id="12" name="TextBox 11"/>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09793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2400" kern="1200">
          <a:solidFill>
            <a:srgbClr val="00676B"/>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20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047B43"/>
        </a:buClr>
        <a:buFont typeface="Arial" panose="020B0604020202020204" pitchFamily="34" charset="0"/>
        <a:buChar char="•"/>
        <a:defRPr lang="en-US" sz="20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00676B"/>
        </a:buClr>
        <a:buFont typeface="Trebuchet MS" panose="020B0603020202020204" pitchFamily="34" charset="0"/>
        <a:buChar char="–"/>
        <a:defRPr lang="en-US" sz="20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047B43"/>
        </a:buClr>
        <a:buFont typeface="Arial" panose="020B0604020202020204" pitchFamily="34" charset="0"/>
        <a:buChar char="​"/>
        <a:defRPr lang="en-US" sz="2400" kern="1200">
          <a:solidFill>
            <a:srgbClr val="047B43"/>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24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691" name="think-cell Slide" r:id="rId62" imgW="270" imgH="270" progId="TCLayout.ActiveDocument.1">
                  <p:embed/>
                </p:oleObj>
              </mc:Choice>
              <mc:Fallback>
                <p:oleObj name="think-cell Slide" r:id="rId62" imgW="270" imgH="270" progId="TCLayout.ActiveDocument.1">
                  <p:embed/>
                  <p:pic>
                    <p:nvPicPr>
                      <p:cNvPr id="2" name="Object 1" hidden="1"/>
                      <p:cNvPicPr/>
                      <p:nvPr/>
                    </p:nvPicPr>
                    <p:blipFill>
                      <a:blip r:embed="rId63"/>
                      <a:stretch>
                        <a:fillRect/>
                      </a:stretch>
                    </p:blipFill>
                    <p:spPr>
                      <a:xfrm>
                        <a:off x="1588" y="1588"/>
                        <a:ext cx="1587" cy="1587"/>
                      </a:xfrm>
                      <a:prstGeom prst="rect">
                        <a:avLst/>
                      </a:prstGeom>
                    </p:spPr>
                  </p:pic>
                </p:oleObj>
              </mc:Fallback>
            </mc:AlternateContent>
          </a:graphicData>
        </a:graphic>
      </p:graphicFrame>
      <p:sp>
        <p:nvSpPr>
          <p:cNvPr id="12" name="TextBox 11"/>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62621520"/>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 id="2147484136" r:id="rId12"/>
    <p:sldLayoutId id="2147484137" r:id="rId13"/>
    <p:sldLayoutId id="2147484138" r:id="rId14"/>
    <p:sldLayoutId id="2147484139" r:id="rId15"/>
    <p:sldLayoutId id="2147484140" r:id="rId16"/>
    <p:sldLayoutId id="2147484141" r:id="rId17"/>
    <p:sldLayoutId id="2147484142" r:id="rId18"/>
    <p:sldLayoutId id="2147484143" r:id="rId19"/>
    <p:sldLayoutId id="2147484144" r:id="rId20"/>
    <p:sldLayoutId id="2147484145" r:id="rId21"/>
    <p:sldLayoutId id="2147484146" r:id="rId22"/>
    <p:sldLayoutId id="2147484147" r:id="rId23"/>
    <p:sldLayoutId id="2147484148" r:id="rId24"/>
    <p:sldLayoutId id="2147484149" r:id="rId25"/>
    <p:sldLayoutId id="2147484150" r:id="rId26"/>
    <p:sldLayoutId id="2147484151" r:id="rId27"/>
    <p:sldLayoutId id="2147484152" r:id="rId28"/>
    <p:sldLayoutId id="2147484153" r:id="rId29"/>
    <p:sldLayoutId id="2147484154" r:id="rId30"/>
    <p:sldLayoutId id="2147484155" r:id="rId31"/>
    <p:sldLayoutId id="2147484156" r:id="rId32"/>
    <p:sldLayoutId id="2147484157" r:id="rId33"/>
    <p:sldLayoutId id="2147484158" r:id="rId34"/>
    <p:sldLayoutId id="2147484159" r:id="rId35"/>
    <p:sldLayoutId id="2147484160" r:id="rId36"/>
    <p:sldLayoutId id="2147484161" r:id="rId37"/>
    <p:sldLayoutId id="2147484162" r:id="rId38"/>
    <p:sldLayoutId id="2147484163" r:id="rId39"/>
    <p:sldLayoutId id="2147484164" r:id="rId40"/>
    <p:sldLayoutId id="2147484165" r:id="rId41"/>
    <p:sldLayoutId id="2147484166" r:id="rId42"/>
    <p:sldLayoutId id="2147484167" r:id="rId43"/>
    <p:sldLayoutId id="2147484168" r:id="rId44"/>
    <p:sldLayoutId id="2147484169" r:id="rId45"/>
    <p:sldLayoutId id="2147484170" r:id="rId46"/>
    <p:sldLayoutId id="2147484171" r:id="rId47"/>
    <p:sldLayoutId id="2147484172" r:id="rId48"/>
    <p:sldLayoutId id="2147484173" r:id="rId49"/>
    <p:sldLayoutId id="2147484174" r:id="rId50"/>
    <p:sldLayoutId id="2147484175" r:id="rId51"/>
    <p:sldLayoutId id="2147484176" r:id="rId52"/>
    <p:sldLayoutId id="2147484177" r:id="rId53"/>
    <p:sldLayoutId id="2147484178" r:id="rId54"/>
    <p:sldLayoutId id="2147484179" r:id="rId55"/>
    <p:sldLayoutId id="2147484180" r:id="rId56"/>
    <p:sldLayoutId id="2147484181" r:id="rId57"/>
    <p:sldLayoutId id="2147484182" r:id="rId5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2400" kern="1200">
          <a:solidFill>
            <a:srgbClr val="00676B"/>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20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047B43"/>
        </a:buClr>
        <a:buFont typeface="Arial" panose="020B0604020202020204" pitchFamily="34" charset="0"/>
        <a:buChar char="•"/>
        <a:defRPr lang="en-US" sz="20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00676B"/>
        </a:buClr>
        <a:buFont typeface="Trebuchet MS" panose="020B0603020202020204" pitchFamily="34" charset="0"/>
        <a:buChar char="–"/>
        <a:defRPr lang="en-US" sz="20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047B43"/>
        </a:buClr>
        <a:buFont typeface="Arial" panose="020B0604020202020204" pitchFamily="34" charset="0"/>
        <a:buChar char="​"/>
        <a:defRPr lang="en-US" sz="2400" kern="1200">
          <a:solidFill>
            <a:srgbClr val="047B43"/>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24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8027" name="think-cell Slide" r:id="rId62" imgW="270" imgH="270" progId="TCLayout.ActiveDocument.1">
                  <p:embed/>
                </p:oleObj>
              </mc:Choice>
              <mc:Fallback>
                <p:oleObj name="think-cell Slide" r:id="rId62" imgW="270" imgH="270" progId="TCLayout.ActiveDocument.1">
                  <p:embed/>
                  <p:pic>
                    <p:nvPicPr>
                      <p:cNvPr id="2" name="Object 1" hidden="1"/>
                      <p:cNvPicPr/>
                      <p:nvPr/>
                    </p:nvPicPr>
                    <p:blipFill>
                      <a:blip r:embed="rId63"/>
                      <a:stretch>
                        <a:fillRect/>
                      </a:stretch>
                    </p:blipFill>
                    <p:spPr>
                      <a:xfrm>
                        <a:off x="1588" y="1588"/>
                        <a:ext cx="1587" cy="1587"/>
                      </a:xfrm>
                      <a:prstGeom prst="rect">
                        <a:avLst/>
                      </a:prstGeom>
                    </p:spPr>
                  </p:pic>
                </p:oleObj>
              </mc:Fallback>
            </mc:AlternateContent>
          </a:graphicData>
        </a:graphic>
      </p:graphicFrame>
      <p:sp>
        <p:nvSpPr>
          <p:cNvPr id="12" name="TextBox 11"/>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86690182"/>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 id="2147484195" r:id="rId12"/>
    <p:sldLayoutId id="2147484196" r:id="rId13"/>
    <p:sldLayoutId id="2147484197" r:id="rId14"/>
    <p:sldLayoutId id="2147484198" r:id="rId15"/>
    <p:sldLayoutId id="2147484199" r:id="rId16"/>
    <p:sldLayoutId id="2147484200" r:id="rId17"/>
    <p:sldLayoutId id="2147484201" r:id="rId18"/>
    <p:sldLayoutId id="2147484202" r:id="rId19"/>
    <p:sldLayoutId id="2147484203" r:id="rId20"/>
    <p:sldLayoutId id="2147484204" r:id="rId21"/>
    <p:sldLayoutId id="2147484205" r:id="rId22"/>
    <p:sldLayoutId id="2147484206" r:id="rId23"/>
    <p:sldLayoutId id="2147484207" r:id="rId24"/>
    <p:sldLayoutId id="2147484208" r:id="rId25"/>
    <p:sldLayoutId id="2147484209" r:id="rId26"/>
    <p:sldLayoutId id="2147484210" r:id="rId27"/>
    <p:sldLayoutId id="2147484211" r:id="rId28"/>
    <p:sldLayoutId id="2147484212" r:id="rId29"/>
    <p:sldLayoutId id="2147484213" r:id="rId30"/>
    <p:sldLayoutId id="2147484214" r:id="rId31"/>
    <p:sldLayoutId id="2147484215" r:id="rId32"/>
    <p:sldLayoutId id="2147484216" r:id="rId33"/>
    <p:sldLayoutId id="2147484217" r:id="rId34"/>
    <p:sldLayoutId id="2147484218" r:id="rId35"/>
    <p:sldLayoutId id="2147484219" r:id="rId36"/>
    <p:sldLayoutId id="2147484220" r:id="rId37"/>
    <p:sldLayoutId id="2147484221" r:id="rId38"/>
    <p:sldLayoutId id="2147484222" r:id="rId39"/>
    <p:sldLayoutId id="2147484223" r:id="rId40"/>
    <p:sldLayoutId id="2147484224" r:id="rId41"/>
    <p:sldLayoutId id="2147484225" r:id="rId42"/>
    <p:sldLayoutId id="2147484226" r:id="rId43"/>
    <p:sldLayoutId id="2147484227" r:id="rId44"/>
    <p:sldLayoutId id="2147484228" r:id="rId45"/>
    <p:sldLayoutId id="2147484229" r:id="rId46"/>
    <p:sldLayoutId id="2147484230" r:id="rId47"/>
    <p:sldLayoutId id="2147484231" r:id="rId48"/>
    <p:sldLayoutId id="2147484232" r:id="rId49"/>
    <p:sldLayoutId id="2147484233" r:id="rId50"/>
    <p:sldLayoutId id="2147484234" r:id="rId51"/>
    <p:sldLayoutId id="2147484235" r:id="rId52"/>
    <p:sldLayoutId id="2147484236" r:id="rId53"/>
    <p:sldLayoutId id="2147484237" r:id="rId54"/>
    <p:sldLayoutId id="2147484238" r:id="rId55"/>
    <p:sldLayoutId id="2147484239" r:id="rId56"/>
    <p:sldLayoutId id="2147484240" r:id="rId57"/>
    <p:sldLayoutId id="2147484241" r:id="rId5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2400" kern="1200">
          <a:solidFill>
            <a:srgbClr val="00676B"/>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20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047B43"/>
        </a:buClr>
        <a:buFont typeface="Arial" panose="020B0604020202020204" pitchFamily="34" charset="0"/>
        <a:buChar char="•"/>
        <a:defRPr lang="en-US" sz="20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00676B"/>
        </a:buClr>
        <a:buFont typeface="Trebuchet MS" panose="020B0603020202020204" pitchFamily="34" charset="0"/>
        <a:buChar char="–"/>
        <a:defRPr lang="en-US" sz="20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047B43"/>
        </a:buClr>
        <a:buFont typeface="Arial" panose="020B0604020202020204" pitchFamily="34" charset="0"/>
        <a:buChar char="​"/>
        <a:defRPr lang="en-US" sz="2400" kern="1200">
          <a:solidFill>
            <a:srgbClr val="047B43"/>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24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1"/>
            </p:custDataLst>
            <p:extLst>
              <p:ext uri="{D42A27DB-BD31-4B8C-83A1-F6EECF244321}">
                <p14:modId xmlns:p14="http://schemas.microsoft.com/office/powerpoint/2010/main" val="34976221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87" name="think-cell Slide" r:id="rId32" imgW="270" imgH="270" progId="TCLayout.ActiveDocument.1">
                  <p:embed/>
                </p:oleObj>
              </mc:Choice>
              <mc:Fallback>
                <p:oleObj name="think-cell Slide" r:id="rId32" imgW="270" imgH="270" progId="TCLayout.ActiveDocument.1">
                  <p:embed/>
                  <p:pic>
                    <p:nvPicPr>
                      <p:cNvPr id="2" name="Object 1" hidden="1"/>
                      <p:cNvPicPr/>
                      <p:nvPr/>
                    </p:nvPicPr>
                    <p:blipFill>
                      <a:blip r:embed="rId33"/>
                      <a:stretch>
                        <a:fillRect/>
                      </a:stretch>
                    </p:blipFill>
                    <p:spPr>
                      <a:xfrm>
                        <a:off x="1588" y="1588"/>
                        <a:ext cx="1587" cy="1587"/>
                      </a:xfrm>
                      <a:prstGeom prst="rect">
                        <a:avLst/>
                      </a:prstGeom>
                    </p:spPr>
                  </p:pic>
                </p:oleObj>
              </mc:Fallback>
            </mc:AlternateContent>
          </a:graphicData>
        </a:graphic>
      </p:graphicFrame>
      <p:sp>
        <p:nvSpPr>
          <p:cNvPr id="12" name="TextBox 11"/>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606596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 id="2147483742" r:id="rId23"/>
    <p:sldLayoutId id="2147483743" r:id="rId24"/>
    <p:sldLayoutId id="2147483744" r:id="rId25"/>
    <p:sldLayoutId id="2147483745" r:id="rId26"/>
    <p:sldLayoutId id="2147483746" r:id="rId27"/>
    <p:sldLayoutId id="2147483747" r:id="rId2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rgbClr val="003087"/>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Clr>
          <a:srgbClr val="003087"/>
        </a:buClr>
        <a:buFont typeface="Arial" panose="020B0604020202020204" pitchFamily="34" charset="0"/>
        <a:buChar char="​"/>
        <a:defRPr lang="en-US" sz="18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003087"/>
        </a:buClr>
        <a:buFont typeface="Arial" panose="020B0604020202020204" pitchFamily="34" charset="0"/>
        <a:buChar char="•"/>
        <a:defRPr lang="en-US" sz="18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003087"/>
        </a:buClr>
        <a:buFont typeface="Trebuchet MS" panose="020B0603020202020204" pitchFamily="34" charset="0"/>
        <a:buChar char="–"/>
        <a:defRPr lang="en-US" sz="18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rgbClr val="003087"/>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1"/>
            </p:custDataLst>
            <p:extLst>
              <p:ext uri="{D42A27DB-BD31-4B8C-83A1-F6EECF244321}">
                <p14:modId xmlns:p14="http://schemas.microsoft.com/office/powerpoint/2010/main" val="28071415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31" name="think-cell Slide" r:id="rId62" imgW="270" imgH="270" progId="TCLayout.ActiveDocument.1">
                  <p:embed/>
                </p:oleObj>
              </mc:Choice>
              <mc:Fallback>
                <p:oleObj name="think-cell Slide" r:id="rId62" imgW="270" imgH="270" progId="TCLayout.ActiveDocument.1">
                  <p:embed/>
                  <p:pic>
                    <p:nvPicPr>
                      <p:cNvPr id="2" name="Object 1" hidden="1"/>
                      <p:cNvPicPr/>
                      <p:nvPr/>
                    </p:nvPicPr>
                    <p:blipFill>
                      <a:blip r:embed="rId63"/>
                      <a:stretch>
                        <a:fillRect/>
                      </a:stretch>
                    </p:blipFill>
                    <p:spPr>
                      <a:xfrm>
                        <a:off x="1588" y="1588"/>
                        <a:ext cx="1587" cy="1587"/>
                      </a:xfrm>
                      <a:prstGeom prst="rect">
                        <a:avLst/>
                      </a:prstGeom>
                    </p:spPr>
                  </p:pic>
                </p:oleObj>
              </mc:Fallback>
            </mc:AlternateContent>
          </a:graphicData>
        </a:graphic>
      </p:graphicFrame>
      <p:sp>
        <p:nvSpPr>
          <p:cNvPr id="12" name="TextBox 11"/>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698342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 id="2147483770" r:id="rId22"/>
    <p:sldLayoutId id="2147483771" r:id="rId23"/>
    <p:sldLayoutId id="2147483772" r:id="rId24"/>
    <p:sldLayoutId id="2147483773" r:id="rId25"/>
    <p:sldLayoutId id="2147483774" r:id="rId26"/>
    <p:sldLayoutId id="2147483775" r:id="rId27"/>
    <p:sldLayoutId id="2147483776" r:id="rId28"/>
    <p:sldLayoutId id="2147483777" r:id="rId29"/>
    <p:sldLayoutId id="2147483778" r:id="rId30"/>
    <p:sldLayoutId id="2147483779" r:id="rId31"/>
    <p:sldLayoutId id="2147483780" r:id="rId32"/>
    <p:sldLayoutId id="2147483781" r:id="rId33"/>
    <p:sldLayoutId id="2147483782" r:id="rId34"/>
    <p:sldLayoutId id="2147483783" r:id="rId35"/>
    <p:sldLayoutId id="2147483784" r:id="rId36"/>
    <p:sldLayoutId id="2147483785" r:id="rId37"/>
    <p:sldLayoutId id="2147483786" r:id="rId38"/>
    <p:sldLayoutId id="2147483787" r:id="rId39"/>
    <p:sldLayoutId id="2147483788" r:id="rId40"/>
    <p:sldLayoutId id="2147483789" r:id="rId41"/>
    <p:sldLayoutId id="2147483790" r:id="rId42"/>
    <p:sldLayoutId id="2147483791" r:id="rId43"/>
    <p:sldLayoutId id="2147483792" r:id="rId44"/>
    <p:sldLayoutId id="2147483793" r:id="rId45"/>
    <p:sldLayoutId id="2147483794" r:id="rId46"/>
    <p:sldLayoutId id="2147483795" r:id="rId47"/>
    <p:sldLayoutId id="2147483796" r:id="rId48"/>
    <p:sldLayoutId id="2147483797" r:id="rId49"/>
    <p:sldLayoutId id="2147483798" r:id="rId50"/>
    <p:sldLayoutId id="2147483799" r:id="rId51"/>
    <p:sldLayoutId id="2147483800" r:id="rId52"/>
    <p:sldLayoutId id="2147483801" r:id="rId53"/>
    <p:sldLayoutId id="2147483802" r:id="rId54"/>
    <p:sldLayoutId id="2147483803" r:id="rId55"/>
    <p:sldLayoutId id="2147483804" r:id="rId56"/>
    <p:sldLayoutId id="2147483805" r:id="rId57"/>
    <p:sldLayoutId id="2147483806" r:id="rId5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2400" kern="1200">
          <a:solidFill>
            <a:srgbClr val="00676B"/>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20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047B43"/>
        </a:buClr>
        <a:buFont typeface="Arial" panose="020B0604020202020204" pitchFamily="34" charset="0"/>
        <a:buChar char="•"/>
        <a:defRPr lang="en-US" sz="20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00676B"/>
        </a:buClr>
        <a:buFont typeface="Trebuchet MS" panose="020B0603020202020204" pitchFamily="34" charset="0"/>
        <a:buChar char="–"/>
        <a:defRPr lang="en-US" sz="20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047B43"/>
        </a:buClr>
        <a:buFont typeface="Arial" panose="020B0604020202020204" pitchFamily="34" charset="0"/>
        <a:buChar char="​"/>
        <a:defRPr lang="en-US" sz="2400" kern="1200">
          <a:solidFill>
            <a:srgbClr val="047B43"/>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24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1"/>
            </p:custDataLst>
            <p:extLst>
              <p:ext uri="{D42A27DB-BD31-4B8C-83A1-F6EECF244321}">
                <p14:modId xmlns:p14="http://schemas.microsoft.com/office/powerpoint/2010/main" val="31824438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67" name="think-cell Slide" r:id="rId32" imgW="270" imgH="270" progId="TCLayout.ActiveDocument.1">
                  <p:embed/>
                </p:oleObj>
              </mc:Choice>
              <mc:Fallback>
                <p:oleObj name="think-cell Slide" r:id="rId32" imgW="270" imgH="270" progId="TCLayout.ActiveDocument.1">
                  <p:embed/>
                  <p:pic>
                    <p:nvPicPr>
                      <p:cNvPr id="2" name="Object 1" hidden="1"/>
                      <p:cNvPicPr/>
                      <p:nvPr/>
                    </p:nvPicPr>
                    <p:blipFill>
                      <a:blip r:embed="rId33"/>
                      <a:stretch>
                        <a:fillRect/>
                      </a:stretch>
                    </p:blipFill>
                    <p:spPr>
                      <a:xfrm>
                        <a:off x="1588" y="1588"/>
                        <a:ext cx="1587" cy="1587"/>
                      </a:xfrm>
                      <a:prstGeom prst="rect">
                        <a:avLst/>
                      </a:prstGeom>
                    </p:spPr>
                  </p:pic>
                </p:oleObj>
              </mc:Fallback>
            </mc:AlternateContent>
          </a:graphicData>
        </a:graphic>
      </p:graphicFrame>
      <p:sp>
        <p:nvSpPr>
          <p:cNvPr id="12" name="TextBox 11"/>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63994147"/>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825" r:id="rId18"/>
    <p:sldLayoutId id="2147483826" r:id="rId19"/>
    <p:sldLayoutId id="2147483827" r:id="rId20"/>
    <p:sldLayoutId id="2147483828" r:id="rId21"/>
    <p:sldLayoutId id="2147483829" r:id="rId22"/>
    <p:sldLayoutId id="2147483830" r:id="rId23"/>
    <p:sldLayoutId id="2147483831" r:id="rId24"/>
    <p:sldLayoutId id="2147483832" r:id="rId25"/>
    <p:sldLayoutId id="2147483833" r:id="rId26"/>
    <p:sldLayoutId id="2147483834" r:id="rId27"/>
    <p:sldLayoutId id="2147483835" r:id="rId2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rgbClr val="003087"/>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Clr>
          <a:srgbClr val="003087"/>
        </a:buClr>
        <a:buFont typeface="Arial" panose="020B0604020202020204" pitchFamily="34" charset="0"/>
        <a:buChar char="​"/>
        <a:defRPr lang="en-US" sz="18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003087"/>
        </a:buClr>
        <a:buFont typeface="Arial" panose="020B0604020202020204" pitchFamily="34" charset="0"/>
        <a:buChar char="•"/>
        <a:defRPr lang="en-US" sz="18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003087"/>
        </a:buClr>
        <a:buFont typeface="Trebuchet MS" panose="020B0603020202020204" pitchFamily="34" charset="0"/>
        <a:buChar char="–"/>
        <a:defRPr lang="en-US" sz="18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rgbClr val="003087"/>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8"/>
            </p:custDataLst>
            <p:extLst>
              <p:ext uri="{D42A27DB-BD31-4B8C-83A1-F6EECF244321}">
                <p14:modId xmlns:p14="http://schemas.microsoft.com/office/powerpoint/2010/main" val="8730490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11" name="think-cell Slide" r:id="rId59" imgW="270" imgH="270" progId="TCLayout.ActiveDocument.1">
                  <p:embed/>
                </p:oleObj>
              </mc:Choice>
              <mc:Fallback>
                <p:oleObj name="think-cell Slide" r:id="rId59" imgW="270" imgH="270" progId="TCLayout.ActiveDocument.1">
                  <p:embed/>
                  <p:pic>
                    <p:nvPicPr>
                      <p:cNvPr id="2" name="Object 1" hidden="1"/>
                      <p:cNvPicPr/>
                      <p:nvPr/>
                    </p:nvPicPr>
                    <p:blipFill>
                      <a:blip r:embed="rId60"/>
                      <a:stretch>
                        <a:fillRect/>
                      </a:stretch>
                    </p:blipFill>
                    <p:spPr>
                      <a:xfrm>
                        <a:off x="1588" y="1588"/>
                        <a:ext cx="1587" cy="1587"/>
                      </a:xfrm>
                      <a:prstGeom prst="rect">
                        <a:avLst/>
                      </a:prstGeom>
                    </p:spPr>
                  </p:pic>
                </p:oleObj>
              </mc:Fallback>
            </mc:AlternateContent>
          </a:graphicData>
        </a:graphic>
      </p:graphicFrame>
      <p:sp>
        <p:nvSpPr>
          <p:cNvPr id="12" name="TextBox 11"/>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7163495"/>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 id="2147483854" r:id="rId18"/>
    <p:sldLayoutId id="2147483855" r:id="rId19"/>
    <p:sldLayoutId id="2147483856" r:id="rId20"/>
    <p:sldLayoutId id="2147483857" r:id="rId21"/>
    <p:sldLayoutId id="2147483858" r:id="rId22"/>
    <p:sldLayoutId id="2147483859" r:id="rId23"/>
    <p:sldLayoutId id="2147483860" r:id="rId24"/>
    <p:sldLayoutId id="2147483861" r:id="rId25"/>
    <p:sldLayoutId id="2147483862" r:id="rId26"/>
    <p:sldLayoutId id="2147483863" r:id="rId27"/>
    <p:sldLayoutId id="2147483864" r:id="rId28"/>
    <p:sldLayoutId id="2147483865" r:id="rId29"/>
    <p:sldLayoutId id="2147483866" r:id="rId30"/>
    <p:sldLayoutId id="2147483867" r:id="rId31"/>
    <p:sldLayoutId id="2147483868" r:id="rId32"/>
    <p:sldLayoutId id="2147483869" r:id="rId33"/>
    <p:sldLayoutId id="2147483870" r:id="rId34"/>
    <p:sldLayoutId id="2147483871" r:id="rId35"/>
    <p:sldLayoutId id="2147483872" r:id="rId36"/>
    <p:sldLayoutId id="2147483873" r:id="rId37"/>
    <p:sldLayoutId id="2147483874" r:id="rId38"/>
    <p:sldLayoutId id="2147483875" r:id="rId39"/>
    <p:sldLayoutId id="2147483876" r:id="rId40"/>
    <p:sldLayoutId id="2147483877" r:id="rId41"/>
    <p:sldLayoutId id="2147483878" r:id="rId42"/>
    <p:sldLayoutId id="2147483879" r:id="rId43"/>
    <p:sldLayoutId id="2147483880" r:id="rId44"/>
    <p:sldLayoutId id="2147483881" r:id="rId45"/>
    <p:sldLayoutId id="2147483882" r:id="rId46"/>
    <p:sldLayoutId id="2147483883" r:id="rId47"/>
    <p:sldLayoutId id="2147483884" r:id="rId48"/>
    <p:sldLayoutId id="2147483885" r:id="rId49"/>
    <p:sldLayoutId id="2147483886" r:id="rId50"/>
    <p:sldLayoutId id="2147483887" r:id="rId51"/>
    <p:sldLayoutId id="2147483888" r:id="rId52"/>
    <p:sldLayoutId id="2147483889" r:id="rId53"/>
    <p:sldLayoutId id="2147483890" r:id="rId54"/>
    <p:sldLayoutId id="2147483891" r:id="rId55"/>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2400" kern="1200">
          <a:solidFill>
            <a:srgbClr val="00676B"/>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20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047B43"/>
        </a:buClr>
        <a:buFont typeface="Arial" panose="020B0604020202020204" pitchFamily="34" charset="0"/>
        <a:buChar char="•"/>
        <a:defRPr lang="en-US" sz="20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00676B"/>
        </a:buClr>
        <a:buFont typeface="Trebuchet MS" panose="020B0603020202020204" pitchFamily="34" charset="0"/>
        <a:buChar char="–"/>
        <a:defRPr lang="en-US" sz="20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047B43"/>
        </a:buClr>
        <a:buFont typeface="Arial" panose="020B0604020202020204" pitchFamily="34" charset="0"/>
        <a:buChar char="​"/>
        <a:defRPr lang="en-US" sz="2400" kern="1200">
          <a:solidFill>
            <a:srgbClr val="047B43"/>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24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1"/>
            </p:custDataLst>
            <p:extLst>
              <p:ext uri="{D42A27DB-BD31-4B8C-83A1-F6EECF244321}">
                <p14:modId xmlns:p14="http://schemas.microsoft.com/office/powerpoint/2010/main" val="8730490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6347" name="think-cell Slide" r:id="rId62" imgW="270" imgH="270" progId="TCLayout.ActiveDocument.1">
                  <p:embed/>
                </p:oleObj>
              </mc:Choice>
              <mc:Fallback>
                <p:oleObj name="think-cell Slide" r:id="rId62" imgW="270" imgH="270" progId="TCLayout.ActiveDocument.1">
                  <p:embed/>
                  <p:pic>
                    <p:nvPicPr>
                      <p:cNvPr id="2" name="Object 1" hidden="1"/>
                      <p:cNvPicPr/>
                      <p:nvPr/>
                    </p:nvPicPr>
                    <p:blipFill>
                      <a:blip r:embed="rId63"/>
                      <a:stretch>
                        <a:fillRect/>
                      </a:stretch>
                    </p:blipFill>
                    <p:spPr>
                      <a:xfrm>
                        <a:off x="1588" y="1588"/>
                        <a:ext cx="1587" cy="1587"/>
                      </a:xfrm>
                      <a:prstGeom prst="rect">
                        <a:avLst/>
                      </a:prstGeom>
                    </p:spPr>
                  </p:pic>
                </p:oleObj>
              </mc:Fallback>
            </mc:AlternateContent>
          </a:graphicData>
        </a:graphic>
      </p:graphicFrame>
      <p:sp>
        <p:nvSpPr>
          <p:cNvPr id="12" name="TextBox 11"/>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1106836"/>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 id="2147483907" r:id="rId15"/>
    <p:sldLayoutId id="2147483908" r:id="rId16"/>
    <p:sldLayoutId id="2147483909" r:id="rId17"/>
    <p:sldLayoutId id="2147483910" r:id="rId18"/>
    <p:sldLayoutId id="2147483911" r:id="rId19"/>
    <p:sldLayoutId id="2147483912" r:id="rId20"/>
    <p:sldLayoutId id="2147483913" r:id="rId21"/>
    <p:sldLayoutId id="2147483914" r:id="rId22"/>
    <p:sldLayoutId id="2147483915" r:id="rId23"/>
    <p:sldLayoutId id="2147483916" r:id="rId24"/>
    <p:sldLayoutId id="2147483917" r:id="rId25"/>
    <p:sldLayoutId id="2147483918" r:id="rId26"/>
    <p:sldLayoutId id="2147483919" r:id="rId27"/>
    <p:sldLayoutId id="2147483920" r:id="rId28"/>
    <p:sldLayoutId id="2147483921" r:id="rId29"/>
    <p:sldLayoutId id="2147483922" r:id="rId30"/>
    <p:sldLayoutId id="2147483923" r:id="rId31"/>
    <p:sldLayoutId id="2147483924" r:id="rId32"/>
    <p:sldLayoutId id="2147483925" r:id="rId33"/>
    <p:sldLayoutId id="2147483926" r:id="rId34"/>
    <p:sldLayoutId id="2147483927" r:id="rId35"/>
    <p:sldLayoutId id="2147483928" r:id="rId36"/>
    <p:sldLayoutId id="2147483929" r:id="rId37"/>
    <p:sldLayoutId id="2147483930" r:id="rId38"/>
    <p:sldLayoutId id="2147483931" r:id="rId39"/>
    <p:sldLayoutId id="2147483932" r:id="rId40"/>
    <p:sldLayoutId id="2147483933" r:id="rId41"/>
    <p:sldLayoutId id="2147483934" r:id="rId42"/>
    <p:sldLayoutId id="2147483935" r:id="rId43"/>
    <p:sldLayoutId id="2147483936" r:id="rId44"/>
    <p:sldLayoutId id="2147483937" r:id="rId45"/>
    <p:sldLayoutId id="2147483938" r:id="rId46"/>
    <p:sldLayoutId id="2147483939" r:id="rId47"/>
    <p:sldLayoutId id="2147483940" r:id="rId48"/>
    <p:sldLayoutId id="2147483941" r:id="rId49"/>
    <p:sldLayoutId id="2147483942" r:id="rId50"/>
    <p:sldLayoutId id="2147483943" r:id="rId51"/>
    <p:sldLayoutId id="2147483944" r:id="rId52"/>
    <p:sldLayoutId id="2147483945" r:id="rId53"/>
    <p:sldLayoutId id="2147483946" r:id="rId54"/>
    <p:sldLayoutId id="2147483947" r:id="rId55"/>
    <p:sldLayoutId id="2147483948" r:id="rId56"/>
    <p:sldLayoutId id="2147483949" r:id="rId57"/>
    <p:sldLayoutId id="2147483950" r:id="rId5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2400" kern="1200">
          <a:solidFill>
            <a:srgbClr val="00676B"/>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20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047B43"/>
        </a:buClr>
        <a:buFont typeface="Arial" panose="020B0604020202020204" pitchFamily="34" charset="0"/>
        <a:buChar char="•"/>
        <a:defRPr lang="en-US" sz="20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00676B"/>
        </a:buClr>
        <a:buFont typeface="Trebuchet MS" panose="020B0603020202020204" pitchFamily="34" charset="0"/>
        <a:buChar char="–"/>
        <a:defRPr lang="en-US" sz="20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047B43"/>
        </a:buClr>
        <a:buFont typeface="Arial" panose="020B0604020202020204" pitchFamily="34" charset="0"/>
        <a:buChar char="​"/>
        <a:defRPr lang="en-US" sz="2400" kern="1200">
          <a:solidFill>
            <a:srgbClr val="047B43"/>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24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8"/>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0683" name="think-cell Slide" r:id="rId59" imgW="270" imgH="270" progId="TCLayout.ActiveDocument.1">
                  <p:embed/>
                </p:oleObj>
              </mc:Choice>
              <mc:Fallback>
                <p:oleObj name="think-cell Slide" r:id="rId59" imgW="270" imgH="270" progId="TCLayout.ActiveDocument.1">
                  <p:embed/>
                  <p:pic>
                    <p:nvPicPr>
                      <p:cNvPr id="2" name="Object 1" hidden="1"/>
                      <p:cNvPicPr/>
                      <p:nvPr/>
                    </p:nvPicPr>
                    <p:blipFill>
                      <a:blip r:embed="rId60"/>
                      <a:stretch>
                        <a:fillRect/>
                      </a:stretch>
                    </p:blipFill>
                    <p:spPr>
                      <a:xfrm>
                        <a:off x="1588" y="1588"/>
                        <a:ext cx="1587" cy="1587"/>
                      </a:xfrm>
                      <a:prstGeom prst="rect">
                        <a:avLst/>
                      </a:prstGeom>
                    </p:spPr>
                  </p:pic>
                </p:oleObj>
              </mc:Fallback>
            </mc:AlternateContent>
          </a:graphicData>
        </a:graphic>
      </p:graphicFrame>
      <p:sp>
        <p:nvSpPr>
          <p:cNvPr id="12" name="TextBox 11"/>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36789241"/>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 id="2147483963" r:id="rId12"/>
    <p:sldLayoutId id="2147483964" r:id="rId13"/>
    <p:sldLayoutId id="2147483965" r:id="rId14"/>
    <p:sldLayoutId id="2147483966" r:id="rId15"/>
    <p:sldLayoutId id="2147483967" r:id="rId16"/>
    <p:sldLayoutId id="2147483968" r:id="rId17"/>
    <p:sldLayoutId id="2147483969" r:id="rId18"/>
    <p:sldLayoutId id="2147483970" r:id="rId19"/>
    <p:sldLayoutId id="2147483971" r:id="rId20"/>
    <p:sldLayoutId id="2147483972" r:id="rId21"/>
    <p:sldLayoutId id="2147483973" r:id="rId22"/>
    <p:sldLayoutId id="2147483974" r:id="rId23"/>
    <p:sldLayoutId id="2147483975" r:id="rId24"/>
    <p:sldLayoutId id="2147483976" r:id="rId25"/>
    <p:sldLayoutId id="2147483977" r:id="rId26"/>
    <p:sldLayoutId id="2147483978" r:id="rId27"/>
    <p:sldLayoutId id="2147483979" r:id="rId28"/>
    <p:sldLayoutId id="2147483980" r:id="rId29"/>
    <p:sldLayoutId id="2147483981" r:id="rId30"/>
    <p:sldLayoutId id="2147483982" r:id="rId31"/>
    <p:sldLayoutId id="2147483983" r:id="rId32"/>
    <p:sldLayoutId id="2147483984" r:id="rId33"/>
    <p:sldLayoutId id="2147483985" r:id="rId34"/>
    <p:sldLayoutId id="2147483986" r:id="rId35"/>
    <p:sldLayoutId id="2147483987" r:id="rId36"/>
    <p:sldLayoutId id="2147483988" r:id="rId37"/>
    <p:sldLayoutId id="2147483989" r:id="rId38"/>
    <p:sldLayoutId id="2147483990" r:id="rId39"/>
    <p:sldLayoutId id="2147483991" r:id="rId40"/>
    <p:sldLayoutId id="2147483992" r:id="rId41"/>
    <p:sldLayoutId id="2147483993" r:id="rId42"/>
    <p:sldLayoutId id="2147483994" r:id="rId43"/>
    <p:sldLayoutId id="2147483995" r:id="rId44"/>
    <p:sldLayoutId id="2147483996" r:id="rId45"/>
    <p:sldLayoutId id="2147483997" r:id="rId46"/>
    <p:sldLayoutId id="2147483998" r:id="rId47"/>
    <p:sldLayoutId id="2147483999" r:id="rId48"/>
    <p:sldLayoutId id="2147484000" r:id="rId49"/>
    <p:sldLayoutId id="2147484001" r:id="rId50"/>
    <p:sldLayoutId id="2147484002" r:id="rId51"/>
    <p:sldLayoutId id="2147484003" r:id="rId52"/>
    <p:sldLayoutId id="2147484004" r:id="rId53"/>
    <p:sldLayoutId id="2147484005" r:id="rId54"/>
    <p:sldLayoutId id="2147484006" r:id="rId55"/>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2400" kern="1200">
          <a:solidFill>
            <a:srgbClr val="00676B"/>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20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047B43"/>
        </a:buClr>
        <a:buFont typeface="Arial" panose="020B0604020202020204" pitchFamily="34" charset="0"/>
        <a:buChar char="•"/>
        <a:defRPr lang="en-US" sz="20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00676B"/>
        </a:buClr>
        <a:buFont typeface="Trebuchet MS" panose="020B0603020202020204" pitchFamily="34" charset="0"/>
        <a:buChar char="–"/>
        <a:defRPr lang="en-US" sz="20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047B43"/>
        </a:buClr>
        <a:buFont typeface="Arial" panose="020B0604020202020204" pitchFamily="34" charset="0"/>
        <a:buChar char="​"/>
        <a:defRPr lang="en-US" sz="2400" kern="1200">
          <a:solidFill>
            <a:srgbClr val="047B43"/>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24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8"/>
            </p:custDataLst>
            <p:extLst>
              <p:ext uri="{D42A27DB-BD31-4B8C-83A1-F6EECF244321}">
                <p14:modId xmlns:p14="http://schemas.microsoft.com/office/powerpoint/2010/main" val="8730490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019" name="think-cell Slide" r:id="rId59" imgW="270" imgH="270" progId="TCLayout.ActiveDocument.1">
                  <p:embed/>
                </p:oleObj>
              </mc:Choice>
              <mc:Fallback>
                <p:oleObj name="think-cell Slide" r:id="rId59" imgW="270" imgH="270" progId="TCLayout.ActiveDocument.1">
                  <p:embed/>
                  <p:pic>
                    <p:nvPicPr>
                      <p:cNvPr id="2" name="Object 1" hidden="1"/>
                      <p:cNvPicPr/>
                      <p:nvPr/>
                    </p:nvPicPr>
                    <p:blipFill>
                      <a:blip r:embed="rId60"/>
                      <a:stretch>
                        <a:fillRect/>
                      </a:stretch>
                    </p:blipFill>
                    <p:spPr>
                      <a:xfrm>
                        <a:off x="1588" y="1588"/>
                        <a:ext cx="1587" cy="1587"/>
                      </a:xfrm>
                      <a:prstGeom prst="rect">
                        <a:avLst/>
                      </a:prstGeom>
                    </p:spPr>
                  </p:pic>
                </p:oleObj>
              </mc:Fallback>
            </mc:AlternateContent>
          </a:graphicData>
        </a:graphic>
      </p:graphicFrame>
      <p:sp>
        <p:nvSpPr>
          <p:cNvPr id="12" name="TextBox 11"/>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95090673"/>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20" r:id="rId12"/>
    <p:sldLayoutId id="2147484021" r:id="rId13"/>
    <p:sldLayoutId id="2147484022" r:id="rId14"/>
    <p:sldLayoutId id="2147484023" r:id="rId15"/>
    <p:sldLayoutId id="2147484024" r:id="rId16"/>
    <p:sldLayoutId id="2147484025" r:id="rId17"/>
    <p:sldLayoutId id="2147484026" r:id="rId18"/>
    <p:sldLayoutId id="2147484027" r:id="rId19"/>
    <p:sldLayoutId id="2147484028" r:id="rId20"/>
    <p:sldLayoutId id="2147484029" r:id="rId21"/>
    <p:sldLayoutId id="2147484030" r:id="rId22"/>
    <p:sldLayoutId id="2147484031" r:id="rId23"/>
    <p:sldLayoutId id="2147484032" r:id="rId24"/>
    <p:sldLayoutId id="2147484033" r:id="rId25"/>
    <p:sldLayoutId id="2147484034" r:id="rId26"/>
    <p:sldLayoutId id="2147484035" r:id="rId27"/>
    <p:sldLayoutId id="2147484036" r:id="rId28"/>
    <p:sldLayoutId id="2147484037" r:id="rId29"/>
    <p:sldLayoutId id="2147484038" r:id="rId30"/>
    <p:sldLayoutId id="2147484039" r:id="rId31"/>
    <p:sldLayoutId id="2147484040" r:id="rId32"/>
    <p:sldLayoutId id="2147484041" r:id="rId33"/>
    <p:sldLayoutId id="2147484042" r:id="rId34"/>
    <p:sldLayoutId id="2147484043" r:id="rId35"/>
    <p:sldLayoutId id="2147484044" r:id="rId36"/>
    <p:sldLayoutId id="2147484045" r:id="rId37"/>
    <p:sldLayoutId id="2147484046" r:id="rId38"/>
    <p:sldLayoutId id="2147484047" r:id="rId39"/>
    <p:sldLayoutId id="2147484048" r:id="rId40"/>
    <p:sldLayoutId id="2147484049" r:id="rId41"/>
    <p:sldLayoutId id="2147484050" r:id="rId42"/>
    <p:sldLayoutId id="2147484051" r:id="rId43"/>
    <p:sldLayoutId id="2147484052" r:id="rId44"/>
    <p:sldLayoutId id="2147484053" r:id="rId45"/>
    <p:sldLayoutId id="2147484054" r:id="rId46"/>
    <p:sldLayoutId id="2147484055" r:id="rId47"/>
    <p:sldLayoutId id="2147484056" r:id="rId48"/>
    <p:sldLayoutId id="2147484057" r:id="rId49"/>
    <p:sldLayoutId id="2147484058" r:id="rId50"/>
    <p:sldLayoutId id="2147484059" r:id="rId51"/>
    <p:sldLayoutId id="2147484060" r:id="rId52"/>
    <p:sldLayoutId id="2147484061" r:id="rId53"/>
    <p:sldLayoutId id="2147484062" r:id="rId54"/>
    <p:sldLayoutId id="2147484063" r:id="rId55"/>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2400" kern="1200">
          <a:solidFill>
            <a:srgbClr val="00676B"/>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20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047B43"/>
        </a:buClr>
        <a:buFont typeface="Arial" panose="020B0604020202020204" pitchFamily="34" charset="0"/>
        <a:buChar char="•"/>
        <a:defRPr lang="en-US" sz="20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00676B"/>
        </a:buClr>
        <a:buFont typeface="Trebuchet MS" panose="020B0603020202020204" pitchFamily="34" charset="0"/>
        <a:buChar char="–"/>
        <a:defRPr lang="en-US" sz="20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047B43"/>
        </a:buClr>
        <a:buFont typeface="Arial" panose="020B0604020202020204" pitchFamily="34" charset="0"/>
        <a:buChar char="​"/>
        <a:defRPr lang="en-US" sz="2400" kern="1200">
          <a:solidFill>
            <a:srgbClr val="047B43"/>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24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9355" name="think-cell Slide" r:id="rId62" imgW="270" imgH="270" progId="TCLayout.ActiveDocument.1">
                  <p:embed/>
                </p:oleObj>
              </mc:Choice>
              <mc:Fallback>
                <p:oleObj name="think-cell Slide" r:id="rId62" imgW="270" imgH="270" progId="TCLayout.ActiveDocument.1">
                  <p:embed/>
                  <p:pic>
                    <p:nvPicPr>
                      <p:cNvPr id="2" name="Object 1" hidden="1"/>
                      <p:cNvPicPr/>
                      <p:nvPr/>
                    </p:nvPicPr>
                    <p:blipFill>
                      <a:blip r:embed="rId63"/>
                      <a:stretch>
                        <a:fillRect/>
                      </a:stretch>
                    </p:blipFill>
                    <p:spPr>
                      <a:xfrm>
                        <a:off x="1588" y="1588"/>
                        <a:ext cx="1587" cy="1587"/>
                      </a:xfrm>
                      <a:prstGeom prst="rect">
                        <a:avLst/>
                      </a:prstGeom>
                    </p:spPr>
                  </p:pic>
                </p:oleObj>
              </mc:Fallback>
            </mc:AlternateContent>
          </a:graphicData>
        </a:graphic>
      </p:graphicFrame>
      <p:sp>
        <p:nvSpPr>
          <p:cNvPr id="12" name="TextBox 11"/>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25899802"/>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 id="2147484076" r:id="rId12"/>
    <p:sldLayoutId id="2147484077" r:id="rId13"/>
    <p:sldLayoutId id="2147484078" r:id="rId14"/>
    <p:sldLayoutId id="2147484079" r:id="rId15"/>
    <p:sldLayoutId id="2147484080" r:id="rId16"/>
    <p:sldLayoutId id="2147484081" r:id="rId17"/>
    <p:sldLayoutId id="2147484082" r:id="rId18"/>
    <p:sldLayoutId id="2147484083" r:id="rId19"/>
    <p:sldLayoutId id="2147484084" r:id="rId20"/>
    <p:sldLayoutId id="2147484085" r:id="rId21"/>
    <p:sldLayoutId id="2147484086" r:id="rId22"/>
    <p:sldLayoutId id="2147484087" r:id="rId23"/>
    <p:sldLayoutId id="2147484088" r:id="rId24"/>
    <p:sldLayoutId id="2147484089" r:id="rId25"/>
    <p:sldLayoutId id="2147484090" r:id="rId26"/>
    <p:sldLayoutId id="2147484091" r:id="rId27"/>
    <p:sldLayoutId id="2147484092" r:id="rId28"/>
    <p:sldLayoutId id="2147484093" r:id="rId29"/>
    <p:sldLayoutId id="2147484094" r:id="rId30"/>
    <p:sldLayoutId id="2147484095" r:id="rId31"/>
    <p:sldLayoutId id="2147484096" r:id="rId32"/>
    <p:sldLayoutId id="2147484097" r:id="rId33"/>
    <p:sldLayoutId id="2147484098" r:id="rId34"/>
    <p:sldLayoutId id="2147484099" r:id="rId35"/>
    <p:sldLayoutId id="2147484100" r:id="rId36"/>
    <p:sldLayoutId id="2147484101" r:id="rId37"/>
    <p:sldLayoutId id="2147484102" r:id="rId38"/>
    <p:sldLayoutId id="2147484103" r:id="rId39"/>
    <p:sldLayoutId id="2147484104" r:id="rId40"/>
    <p:sldLayoutId id="2147484105" r:id="rId41"/>
    <p:sldLayoutId id="2147484106" r:id="rId42"/>
    <p:sldLayoutId id="2147484107" r:id="rId43"/>
    <p:sldLayoutId id="2147484108" r:id="rId44"/>
    <p:sldLayoutId id="2147484109" r:id="rId45"/>
    <p:sldLayoutId id="2147484110" r:id="rId46"/>
    <p:sldLayoutId id="2147484111" r:id="rId47"/>
    <p:sldLayoutId id="2147484112" r:id="rId48"/>
    <p:sldLayoutId id="2147484113" r:id="rId49"/>
    <p:sldLayoutId id="2147484114" r:id="rId50"/>
    <p:sldLayoutId id="2147484115" r:id="rId51"/>
    <p:sldLayoutId id="2147484116" r:id="rId52"/>
    <p:sldLayoutId id="2147484117" r:id="rId53"/>
    <p:sldLayoutId id="2147484118" r:id="rId54"/>
    <p:sldLayoutId id="2147484119" r:id="rId55"/>
    <p:sldLayoutId id="2147484120" r:id="rId56"/>
    <p:sldLayoutId id="2147484121" r:id="rId57"/>
    <p:sldLayoutId id="2147484122" r:id="rId5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2400" kern="1200">
          <a:solidFill>
            <a:srgbClr val="00676B"/>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20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047B43"/>
        </a:buClr>
        <a:buFont typeface="Arial" panose="020B0604020202020204" pitchFamily="34" charset="0"/>
        <a:buChar char="•"/>
        <a:defRPr lang="en-US" sz="20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00676B"/>
        </a:buClr>
        <a:buFont typeface="Trebuchet MS" panose="020B0603020202020204" pitchFamily="34" charset="0"/>
        <a:buChar char="–"/>
        <a:defRPr lang="en-US" sz="20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047B43"/>
        </a:buClr>
        <a:buFont typeface="Arial" panose="020B0604020202020204" pitchFamily="34" charset="0"/>
        <a:buChar char="​"/>
        <a:defRPr lang="en-US" sz="2400" kern="1200">
          <a:solidFill>
            <a:srgbClr val="047B43"/>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24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538.xml"/><Relationship Id="rId6" Type="http://schemas.openxmlformats.org/officeDocument/2006/relationships/image" Target="../media/image22.png"/><Relationship Id="rId11" Type="http://schemas.microsoft.com/office/2007/relationships/hdphoto" Target="../media/hdphoto2.wdp"/><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png"/><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8.wdp"/><Relationship Id="rId18" Type="http://schemas.openxmlformats.org/officeDocument/2006/relationships/image" Target="../media/image34.png"/><Relationship Id="rId3" Type="http://schemas.microsoft.com/office/2007/relationships/hdphoto" Target="../media/hdphoto3.wdp"/><Relationship Id="rId7" Type="http://schemas.microsoft.com/office/2007/relationships/hdphoto" Target="../media/hdphoto5.wdp"/><Relationship Id="rId12" Type="http://schemas.openxmlformats.org/officeDocument/2006/relationships/image" Target="../media/image31.png"/><Relationship Id="rId17" Type="http://schemas.microsoft.com/office/2007/relationships/hdphoto" Target="../media/hdphoto10.wdp"/><Relationship Id="rId2" Type="http://schemas.openxmlformats.org/officeDocument/2006/relationships/image" Target="../media/image26.png"/><Relationship Id="rId16" Type="http://schemas.openxmlformats.org/officeDocument/2006/relationships/image" Target="../media/image33.png"/><Relationship Id="rId1" Type="http://schemas.openxmlformats.org/officeDocument/2006/relationships/slideLayout" Target="../slideLayouts/slideLayout513.xml"/><Relationship Id="rId6" Type="http://schemas.openxmlformats.org/officeDocument/2006/relationships/image" Target="../media/image28.png"/><Relationship Id="rId11" Type="http://schemas.microsoft.com/office/2007/relationships/hdphoto" Target="../media/hdphoto7.wdp"/><Relationship Id="rId5" Type="http://schemas.microsoft.com/office/2007/relationships/hdphoto" Target="../media/hdphoto4.wdp"/><Relationship Id="rId15" Type="http://schemas.microsoft.com/office/2007/relationships/hdphoto" Target="../media/hdphoto9.wdp"/><Relationship Id="rId10" Type="http://schemas.openxmlformats.org/officeDocument/2006/relationships/image" Target="../media/image30.png"/><Relationship Id="rId19" Type="http://schemas.microsoft.com/office/2007/relationships/hdphoto" Target="../media/hdphoto11.wdp"/><Relationship Id="rId4" Type="http://schemas.openxmlformats.org/officeDocument/2006/relationships/image" Target="../media/image27.png"/><Relationship Id="rId9" Type="http://schemas.microsoft.com/office/2007/relationships/hdphoto" Target="../media/hdphoto6.wdp"/><Relationship Id="rId14" Type="http://schemas.openxmlformats.org/officeDocument/2006/relationships/image" Target="../media/image32.png"/></Relationships>
</file>

<file path=ppt/slides/_rels/slide3.xml.rels><?xml version="1.0" encoding="UTF-8" standalone="yes"?>
<Relationships xmlns="http://schemas.openxmlformats.org/package/2006/relationships"><Relationship Id="rId8" Type="http://schemas.openxmlformats.org/officeDocument/2006/relationships/hyperlink" Target="https://cks.nice.org.uk/topics/hypercholesterolaemia-familial/goals-outcome-measures/qof-indicators/" TargetMode="External"/><Relationship Id="rId13" Type="http://schemas.openxmlformats.org/officeDocument/2006/relationships/image" Target="../media/image42.png"/><Relationship Id="rId18" Type="http://schemas.microsoft.com/office/2007/relationships/hdphoto" Target="../media/hdphoto16.wdp"/><Relationship Id="rId3" Type="http://schemas.openxmlformats.org/officeDocument/2006/relationships/image" Target="../media/image35.png"/><Relationship Id="rId21" Type="http://schemas.openxmlformats.org/officeDocument/2006/relationships/image" Target="../media/image46.png"/><Relationship Id="rId7" Type="http://schemas.openxmlformats.org/officeDocument/2006/relationships/image" Target="../media/image39.png"/><Relationship Id="rId12" Type="http://schemas.microsoft.com/office/2007/relationships/hdphoto" Target="../media/hdphoto13.wdp"/><Relationship Id="rId17" Type="http://schemas.openxmlformats.org/officeDocument/2006/relationships/image" Target="../media/image44.png"/><Relationship Id="rId2" Type="http://schemas.openxmlformats.org/officeDocument/2006/relationships/notesSlide" Target="../notesSlides/notesSlide2.xml"/><Relationship Id="rId16" Type="http://schemas.microsoft.com/office/2007/relationships/hdphoto" Target="../media/hdphoto15.wdp"/><Relationship Id="rId20" Type="http://schemas.microsoft.com/office/2007/relationships/hdphoto" Target="../media/hdphoto17.wdp"/><Relationship Id="rId1" Type="http://schemas.openxmlformats.org/officeDocument/2006/relationships/slideLayout" Target="../slideLayouts/slideLayout538.xml"/><Relationship Id="rId6" Type="http://schemas.openxmlformats.org/officeDocument/2006/relationships/image" Target="../media/image38.png"/><Relationship Id="rId11" Type="http://schemas.openxmlformats.org/officeDocument/2006/relationships/image" Target="../media/image41.png"/><Relationship Id="rId5" Type="http://schemas.openxmlformats.org/officeDocument/2006/relationships/image" Target="../media/image37.png"/><Relationship Id="rId15" Type="http://schemas.openxmlformats.org/officeDocument/2006/relationships/image" Target="../media/image43.png"/><Relationship Id="rId10" Type="http://schemas.microsoft.com/office/2007/relationships/hdphoto" Target="../media/hdphoto12.wdp"/><Relationship Id="rId19" Type="http://schemas.openxmlformats.org/officeDocument/2006/relationships/image" Target="../media/image45.png"/><Relationship Id="rId4" Type="http://schemas.openxmlformats.org/officeDocument/2006/relationships/image" Target="../media/image36.png"/><Relationship Id="rId9" Type="http://schemas.openxmlformats.org/officeDocument/2006/relationships/image" Target="../media/image40.png"/><Relationship Id="rId14" Type="http://schemas.microsoft.com/office/2007/relationships/hdphoto" Target="../media/hdphoto1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p:cNvPicPr>
            <a:picLocks noChangeAspect="1"/>
          </p:cNvPicPr>
          <p:nvPr/>
        </p:nvPicPr>
        <p:blipFill>
          <a:blip r:embed="rId3" cstate="screen">
            <a:lum bright="70000" contrast="-70000"/>
            <a:extLst>
              <a:ext uri="{28A0092B-C50C-407E-A947-70E740481C1C}">
                <a14:useLocalDpi xmlns:a14="http://schemas.microsoft.com/office/drawing/2010/main"/>
              </a:ext>
            </a:extLst>
          </a:blip>
          <a:stretch>
            <a:fillRect/>
          </a:stretch>
        </p:blipFill>
        <p:spPr>
          <a:xfrm>
            <a:off x="3099008" y="2257719"/>
            <a:ext cx="1843671" cy="2171136"/>
          </a:xfrm>
          <a:prstGeom prst="rect">
            <a:avLst/>
          </a:prstGeom>
        </p:spPr>
      </p:pic>
      <p:grpSp>
        <p:nvGrpSpPr>
          <p:cNvPr id="6" name="Group 5">
            <a:extLst>
              <a:ext uri="{FF2B5EF4-FFF2-40B4-BE49-F238E27FC236}">
                <a16:creationId xmlns:a16="http://schemas.microsoft.com/office/drawing/2014/main" id="{A1170078-3793-422C-9953-FF00CDC30E25}"/>
              </a:ext>
            </a:extLst>
          </p:cNvPr>
          <p:cNvGrpSpPr/>
          <p:nvPr/>
        </p:nvGrpSpPr>
        <p:grpSpPr>
          <a:xfrm>
            <a:off x="4499883" y="3568454"/>
            <a:ext cx="971904" cy="491069"/>
            <a:chOff x="3970775" y="3318932"/>
            <a:chExt cx="971904" cy="491069"/>
          </a:xfrm>
        </p:grpSpPr>
        <p:sp>
          <p:nvSpPr>
            <p:cNvPr id="25" name="Isosceles Triangle 24"/>
            <p:cNvSpPr/>
            <p:nvPr/>
          </p:nvSpPr>
          <p:spPr>
            <a:xfrm rot="16200000">
              <a:off x="3848055" y="3441652"/>
              <a:ext cx="491068" cy="245628"/>
            </a:xfrm>
            <a:prstGeom prst="triangle">
              <a:avLst/>
            </a:prstGeom>
            <a:solidFill>
              <a:schemeClr val="bg1"/>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Picture 2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03700" y="3318933"/>
              <a:ext cx="738979" cy="491068"/>
            </a:xfrm>
            <a:prstGeom prst="rect">
              <a:avLst/>
            </a:prstGeom>
            <a:ln>
              <a:noFill/>
            </a:ln>
            <a:effectLst/>
          </p:spPr>
        </p:pic>
      </p:grpSp>
      <p:sp>
        <p:nvSpPr>
          <p:cNvPr id="26" name="TextBox 25"/>
          <p:cNvSpPr txBox="1"/>
          <p:nvPr/>
        </p:nvSpPr>
        <p:spPr>
          <a:xfrm>
            <a:off x="367004" y="3890246"/>
            <a:ext cx="52132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Bodoni MT Black" panose="02070A03080606020203" pitchFamily="18" charset="0"/>
                <a:ea typeface="+mn-ea"/>
                <a:cs typeface="+mn-cs"/>
              </a:rPr>
              <a:t>2</a:t>
            </a:r>
          </a:p>
        </p:txBody>
      </p:sp>
      <p:sp>
        <p:nvSpPr>
          <p:cNvPr id="27" name="TextBox 26"/>
          <p:cNvSpPr txBox="1"/>
          <p:nvPr/>
        </p:nvSpPr>
        <p:spPr>
          <a:xfrm>
            <a:off x="759885" y="4059523"/>
            <a:ext cx="58394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ICSs</a:t>
            </a:r>
          </a:p>
        </p:txBody>
      </p:sp>
      <p:sp>
        <p:nvSpPr>
          <p:cNvPr id="28" name="TextBox 27"/>
          <p:cNvSpPr txBox="1"/>
          <p:nvPr/>
        </p:nvSpPr>
        <p:spPr>
          <a:xfrm>
            <a:off x="1225745" y="4059523"/>
            <a:ext cx="2015338" cy="430887"/>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NHS South East London 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NHS South West London ICS</a:t>
            </a:r>
          </a:p>
        </p:txBody>
      </p:sp>
      <p:sp>
        <p:nvSpPr>
          <p:cNvPr id="30" name="TextBox 29"/>
          <p:cNvSpPr txBox="1"/>
          <p:nvPr/>
        </p:nvSpPr>
        <p:spPr>
          <a:xfrm>
            <a:off x="2370717" y="4451338"/>
            <a:ext cx="521324" cy="7078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Bodoni MT Black" panose="02070A03080606020203" pitchFamily="18" charset="0"/>
                <a:ea typeface="+mn-ea"/>
                <a:cs typeface="+mn-cs"/>
              </a:rPr>
              <a:t>3</a:t>
            </a:r>
          </a:p>
        </p:txBody>
      </p:sp>
      <p:sp>
        <p:nvSpPr>
          <p:cNvPr id="31" name="TextBox 30"/>
          <p:cNvSpPr txBox="1"/>
          <p:nvPr/>
        </p:nvSpPr>
        <p:spPr>
          <a:xfrm>
            <a:off x="2566753" y="4675318"/>
            <a:ext cx="1104525"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tertiary providers</a:t>
            </a:r>
          </a:p>
        </p:txBody>
      </p:sp>
      <p:sp>
        <p:nvSpPr>
          <p:cNvPr id="33" name="TextBox 32"/>
          <p:cNvSpPr txBox="1"/>
          <p:nvPr/>
        </p:nvSpPr>
        <p:spPr>
          <a:xfrm>
            <a:off x="3560839" y="4288213"/>
            <a:ext cx="1743502" cy="127727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Guy’s and St </a:t>
            </a:r>
            <a:r>
              <a:rPr kumimoji="0" lang="en-GB" sz="1100" b="0" i="0" u="none" strike="noStrike" kern="1200" cap="none" spc="0" normalizeH="0" baseline="0" noProof="0" dirty="0" err="1">
                <a:ln>
                  <a:noFill/>
                </a:ln>
                <a:solidFill>
                  <a:prstClr val="white"/>
                </a:solidFill>
                <a:effectLst/>
                <a:uLnTx/>
                <a:uFillTx/>
                <a:latin typeface="Calibri" panose="020F0502020204030204"/>
                <a:ea typeface="+mn-ea"/>
                <a:cs typeface="+mn-cs"/>
              </a:rPr>
              <a:t>Thomas’</a:t>
            </a: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 NHS Foundation Trust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King’s College Hospital NHS Foundation Trust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St George’s University Hospitals NHS Foundation Trust</a:t>
            </a:r>
          </a:p>
        </p:txBody>
      </p:sp>
      <p:sp>
        <p:nvSpPr>
          <p:cNvPr id="35" name="Rectangle 34"/>
          <p:cNvSpPr/>
          <p:nvPr/>
        </p:nvSpPr>
        <p:spPr>
          <a:xfrm>
            <a:off x="180943" y="5284812"/>
            <a:ext cx="2638034" cy="1107996"/>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solidFill>
                <a:effectLst/>
                <a:uLnTx/>
                <a:uFillTx/>
                <a:latin typeface="Trebuchet MS"/>
                <a:ea typeface="+mn-ea"/>
                <a:cs typeface="+mn-cs"/>
              </a:rPr>
              <a:t>Croydon Health Services NHS Trust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solidFill>
                <a:effectLst/>
                <a:uLnTx/>
                <a:uFillTx/>
                <a:latin typeface="Trebuchet MS"/>
                <a:ea typeface="+mn-ea"/>
                <a:cs typeface="+mn-cs"/>
              </a:rPr>
              <a:t>Epsom and St Helier University Hospitals NHS Trust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solidFill>
                <a:effectLst/>
                <a:uLnTx/>
                <a:uFillTx/>
                <a:latin typeface="Trebuchet MS"/>
                <a:ea typeface="+mn-ea"/>
                <a:cs typeface="+mn-cs"/>
              </a:rPr>
              <a:t>Kington Hospital NHS Foundation Trust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Lewisham and Greenwich NHS Trust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Princess Royal University Hospital</a:t>
            </a:r>
          </a:p>
        </p:txBody>
      </p:sp>
      <p:sp>
        <p:nvSpPr>
          <p:cNvPr id="37" name="TextBox 36"/>
          <p:cNvSpPr txBox="1"/>
          <p:nvPr/>
        </p:nvSpPr>
        <p:spPr>
          <a:xfrm>
            <a:off x="178294" y="4600865"/>
            <a:ext cx="52132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Bodoni MT Black" panose="02070A03080606020203" pitchFamily="18" charset="0"/>
                <a:ea typeface="+mn-ea"/>
                <a:cs typeface="+mn-cs"/>
              </a:rPr>
              <a:t>7</a:t>
            </a:r>
          </a:p>
        </p:txBody>
      </p:sp>
      <p:sp>
        <p:nvSpPr>
          <p:cNvPr id="39" name="TextBox 38"/>
          <p:cNvSpPr txBox="1"/>
          <p:nvPr/>
        </p:nvSpPr>
        <p:spPr>
          <a:xfrm>
            <a:off x="623458" y="4638481"/>
            <a:ext cx="12037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secondary care sites</a:t>
            </a:r>
          </a:p>
        </p:txBody>
      </p:sp>
      <p:grpSp>
        <p:nvGrpSpPr>
          <p:cNvPr id="42" name="Group 41"/>
          <p:cNvGrpSpPr/>
          <p:nvPr/>
        </p:nvGrpSpPr>
        <p:grpSpPr>
          <a:xfrm>
            <a:off x="3712990" y="5717605"/>
            <a:ext cx="1673605" cy="1061829"/>
            <a:chOff x="289564" y="4946138"/>
            <a:chExt cx="1673605" cy="1061829"/>
          </a:xfrm>
        </p:grpSpPr>
        <p:sp>
          <p:nvSpPr>
            <p:cNvPr id="36" name="Rectangle 35"/>
            <p:cNvSpPr/>
            <p:nvPr/>
          </p:nvSpPr>
          <p:spPr>
            <a:xfrm>
              <a:off x="289564" y="4946138"/>
              <a:ext cx="919655" cy="10618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rPr>
                <a:t>Croydon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rPr>
                <a:t>Kingston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rPr>
                <a:t>Merton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rPr>
                <a:t>Richmond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rPr>
                <a:t>Sutton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rPr>
                <a:t>Wandsworth</a:t>
              </a:r>
            </a:p>
          </p:txBody>
        </p:sp>
        <p:sp>
          <p:nvSpPr>
            <p:cNvPr id="41" name="Rectangle 40"/>
            <p:cNvSpPr/>
            <p:nvPr/>
          </p:nvSpPr>
          <p:spPr>
            <a:xfrm>
              <a:off x="1087879" y="4946138"/>
              <a:ext cx="875290" cy="10618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rPr>
                <a:t>Bexley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rPr>
                <a:t>Bromley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rPr>
                <a:t>Greenwich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rPr>
                <a:t>Lambeth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rPr>
                <a:t>Lewisham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rPr>
                <a:t>Southwark</a:t>
              </a:r>
            </a:p>
          </p:txBody>
        </p:sp>
      </p:grpSp>
      <p:grpSp>
        <p:nvGrpSpPr>
          <p:cNvPr id="5" name="Group 4">
            <a:extLst>
              <a:ext uri="{FF2B5EF4-FFF2-40B4-BE49-F238E27FC236}">
                <a16:creationId xmlns:a16="http://schemas.microsoft.com/office/drawing/2014/main" id="{638B0302-9793-45E1-8797-7ED580D2FAFB}"/>
              </a:ext>
            </a:extLst>
          </p:cNvPr>
          <p:cNvGrpSpPr/>
          <p:nvPr/>
        </p:nvGrpSpPr>
        <p:grpSpPr>
          <a:xfrm>
            <a:off x="2575937" y="5889753"/>
            <a:ext cx="1203790" cy="698201"/>
            <a:chOff x="-4462341" y="4430195"/>
            <a:chExt cx="1203790" cy="698201"/>
          </a:xfrm>
        </p:grpSpPr>
        <p:sp>
          <p:nvSpPr>
            <p:cNvPr id="43" name="TextBox 42"/>
            <p:cNvSpPr txBox="1"/>
            <p:nvPr/>
          </p:nvSpPr>
          <p:spPr>
            <a:xfrm>
              <a:off x="-4324396" y="4430195"/>
              <a:ext cx="1047058"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Bodoni MT Black" panose="02070A03080606020203" pitchFamily="18" charset="0"/>
                  <a:ea typeface="+mn-ea"/>
                  <a:cs typeface="+mn-cs"/>
                </a:rPr>
                <a:t>12</a:t>
              </a:r>
            </a:p>
          </p:txBody>
        </p:sp>
        <p:sp>
          <p:nvSpPr>
            <p:cNvPr id="44" name="TextBox 43"/>
            <p:cNvSpPr txBox="1"/>
            <p:nvPr/>
          </p:nvSpPr>
          <p:spPr>
            <a:xfrm>
              <a:off x="-4462341" y="4789842"/>
              <a:ext cx="120379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boroughs</a:t>
              </a:r>
            </a:p>
          </p:txBody>
        </p:sp>
      </p:grpSp>
      <p:sp>
        <p:nvSpPr>
          <p:cNvPr id="89" name="TextBox 88"/>
          <p:cNvSpPr txBox="1"/>
          <p:nvPr/>
        </p:nvSpPr>
        <p:spPr>
          <a:xfrm>
            <a:off x="7900099" y="5896015"/>
            <a:ext cx="16351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network staff</a:t>
            </a:r>
          </a:p>
        </p:txBody>
      </p:sp>
      <p:pic>
        <p:nvPicPr>
          <p:cNvPr id="45" name="Picture 4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69647" y="4492408"/>
            <a:ext cx="736147" cy="736147"/>
          </a:xfrm>
          <a:prstGeom prst="rect">
            <a:avLst/>
          </a:prstGeom>
        </p:spPr>
      </p:pic>
      <p:sp>
        <p:nvSpPr>
          <p:cNvPr id="51" name="TextBox 50"/>
          <p:cNvSpPr txBox="1"/>
          <p:nvPr/>
        </p:nvSpPr>
        <p:spPr>
          <a:xfrm>
            <a:off x="419579" y="199373"/>
            <a:ext cx="58130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About the South London Cardiac ODN</a:t>
            </a:r>
          </a:p>
        </p:txBody>
      </p:sp>
      <p:sp>
        <p:nvSpPr>
          <p:cNvPr id="52" name="TextBox 51"/>
          <p:cNvSpPr txBox="1"/>
          <p:nvPr/>
        </p:nvSpPr>
        <p:spPr>
          <a:xfrm>
            <a:off x="178294" y="3497280"/>
            <a:ext cx="31354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4472C4">
                    <a:lumMod val="40000"/>
                    <a:lumOff val="60000"/>
                  </a:srgbClr>
                </a:solidFill>
                <a:effectLst/>
                <a:uLnTx/>
                <a:uFillTx/>
                <a:latin typeface="Trebuchet MS" panose="020B0603020202020204" pitchFamily="34" charset="0"/>
                <a:ea typeface="+mn-ea"/>
                <a:cs typeface="+mn-cs"/>
              </a:rPr>
              <a:t>Network members</a:t>
            </a:r>
          </a:p>
        </p:txBody>
      </p:sp>
      <p:sp>
        <p:nvSpPr>
          <p:cNvPr id="53" name="TextBox 52"/>
          <p:cNvSpPr txBox="1"/>
          <p:nvPr/>
        </p:nvSpPr>
        <p:spPr>
          <a:xfrm>
            <a:off x="5950132" y="729510"/>
            <a:ext cx="27347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4472C4">
                    <a:lumMod val="40000"/>
                    <a:lumOff val="60000"/>
                  </a:srgbClr>
                </a:solidFill>
                <a:effectLst/>
                <a:uLnTx/>
                <a:uFillTx/>
                <a:latin typeface="Trebuchet MS" panose="020B0603020202020204" pitchFamily="34" charset="0"/>
                <a:ea typeface="+mn-ea"/>
                <a:cs typeface="+mn-cs"/>
              </a:rPr>
              <a:t>Workstreams</a:t>
            </a:r>
          </a:p>
        </p:txBody>
      </p:sp>
      <p:sp>
        <p:nvSpPr>
          <p:cNvPr id="54" name="TextBox 53"/>
          <p:cNvSpPr txBox="1"/>
          <p:nvPr/>
        </p:nvSpPr>
        <p:spPr>
          <a:xfrm>
            <a:off x="429787" y="710916"/>
            <a:ext cx="533844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The South London Cardiac ODN covers a population of 3.1 million, with collaborative links into Kent, Surrey, and Sussex. </a:t>
            </a:r>
          </a:p>
        </p:txBody>
      </p:sp>
      <p:sp>
        <p:nvSpPr>
          <p:cNvPr id="55" name="TextBox 54"/>
          <p:cNvSpPr txBox="1"/>
          <p:nvPr/>
        </p:nvSpPr>
        <p:spPr>
          <a:xfrm>
            <a:off x="9472284" y="4631922"/>
            <a:ext cx="2141274" cy="12772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The South London Cardiac ODN creates economies of scale by consolidating resources wherever possible for greater efficiencies. Network Manager and Business Development is jointly resourced with the Vascular Networks.</a:t>
            </a:r>
          </a:p>
        </p:txBody>
      </p:sp>
      <p:cxnSp>
        <p:nvCxnSpPr>
          <p:cNvPr id="73" name="Straight Connector 72"/>
          <p:cNvCxnSpPr>
            <a:cxnSpLocks/>
          </p:cNvCxnSpPr>
          <p:nvPr/>
        </p:nvCxnSpPr>
        <p:spPr>
          <a:xfrm>
            <a:off x="5635646" y="1398774"/>
            <a:ext cx="0" cy="356287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p:cNvCxnSpPr>
          <p:nvPr/>
        </p:nvCxnSpPr>
        <p:spPr>
          <a:xfrm flipV="1">
            <a:off x="7933363" y="4363255"/>
            <a:ext cx="3013114" cy="374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5721959" y="4545594"/>
            <a:ext cx="3119973"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4472C4">
                    <a:lumMod val="40000"/>
                    <a:lumOff val="60000"/>
                  </a:srgbClr>
                </a:solidFill>
                <a:effectLst/>
                <a:uLnTx/>
                <a:uFillTx/>
                <a:latin typeface="Trebuchet MS" panose="020B0603020202020204" pitchFamily="34" charset="0"/>
                <a:ea typeface="+mn-ea"/>
                <a:cs typeface="+mn-cs"/>
              </a:rPr>
              <a:t>Finances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4472C4">
                    <a:lumMod val="40000"/>
                    <a:lumOff val="60000"/>
                  </a:srgbClr>
                </a:solidFill>
                <a:effectLst/>
                <a:uLnTx/>
                <a:uFillTx/>
                <a:latin typeface="Trebuchet MS" panose="020B0603020202020204" pitchFamily="34" charset="0"/>
                <a:ea typeface="+mn-ea"/>
                <a:cs typeface="+mn-cs"/>
              </a:rPr>
              <a:t>and staffing</a:t>
            </a:r>
          </a:p>
        </p:txBody>
      </p:sp>
      <p:sp>
        <p:nvSpPr>
          <p:cNvPr id="78" name="TextBox 77"/>
          <p:cNvSpPr txBox="1"/>
          <p:nvPr/>
        </p:nvSpPr>
        <p:spPr>
          <a:xfrm>
            <a:off x="419578" y="1119429"/>
            <a:ext cx="5170857" cy="14157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The network portfolio covers </a:t>
            </a: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clinical sub specialty workstreams </a:t>
            </a: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with cross cutting elements, and aligned collaboration with ICBs.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Together with our South London partners, we are </a:t>
            </a:r>
            <a:r>
              <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rPr>
              <a:t>improving quality </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and </a:t>
            </a:r>
            <a:r>
              <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rPr>
              <a:t>population health</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rPr>
              <a:t>reducing inequalities</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 and </a:t>
            </a:r>
            <a:r>
              <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rPr>
              <a:t>creating value </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and future sustainability. </a:t>
            </a:r>
          </a:p>
        </p:txBody>
      </p:sp>
      <p:sp>
        <p:nvSpPr>
          <p:cNvPr id="83" name="TextBox 82"/>
          <p:cNvSpPr txBox="1"/>
          <p:nvPr/>
        </p:nvSpPr>
        <p:spPr>
          <a:xfrm>
            <a:off x="6823259" y="5340913"/>
            <a:ext cx="15455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Cardiac ODN</a:t>
            </a:r>
          </a:p>
        </p:txBody>
      </p:sp>
      <p:sp>
        <p:nvSpPr>
          <p:cNvPr id="87" name="Rectangle 86"/>
          <p:cNvSpPr/>
          <p:nvPr/>
        </p:nvSpPr>
        <p:spPr>
          <a:xfrm>
            <a:off x="8689579" y="5371884"/>
            <a:ext cx="82171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£393k</a:t>
            </a:r>
          </a:p>
        </p:txBody>
      </p:sp>
      <p:sp>
        <p:nvSpPr>
          <p:cNvPr id="88" name="TextBox 87"/>
          <p:cNvSpPr txBox="1"/>
          <p:nvPr/>
        </p:nvSpPr>
        <p:spPr>
          <a:xfrm>
            <a:off x="7163190" y="5788293"/>
            <a:ext cx="104705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Bodoni MT Black" panose="02070A03080606020203" pitchFamily="18" charset="0"/>
                <a:ea typeface="+mn-ea"/>
                <a:cs typeface="+mn-cs"/>
              </a:rPr>
              <a:t>5.5</a:t>
            </a:r>
          </a:p>
        </p:txBody>
      </p:sp>
      <p:sp>
        <p:nvSpPr>
          <p:cNvPr id="92" name="TextBox 91"/>
          <p:cNvSpPr txBox="1"/>
          <p:nvPr/>
        </p:nvSpPr>
        <p:spPr>
          <a:xfrm>
            <a:off x="8309189" y="6320250"/>
            <a:ext cx="16351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clinical leads</a:t>
            </a:r>
          </a:p>
        </p:txBody>
      </p:sp>
      <p:sp>
        <p:nvSpPr>
          <p:cNvPr id="93" name="TextBox 92"/>
          <p:cNvSpPr txBox="1"/>
          <p:nvPr/>
        </p:nvSpPr>
        <p:spPr>
          <a:xfrm>
            <a:off x="7926856" y="6173287"/>
            <a:ext cx="104705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Bodoni MT Black" panose="02070A03080606020203" pitchFamily="18" charset="0"/>
                <a:ea typeface="+mn-ea"/>
                <a:cs typeface="+mn-cs"/>
              </a:rPr>
              <a:t>2</a:t>
            </a:r>
          </a:p>
        </p:txBody>
      </p:sp>
      <p:pic>
        <p:nvPicPr>
          <p:cNvPr id="69636" name="Picture 4" descr="Job interview conversation Free Vecto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499554" y="5877344"/>
            <a:ext cx="1737642" cy="1085333"/>
          </a:xfrm>
          <a:prstGeom prst="rect">
            <a:avLst/>
          </a:prstGeom>
          <a:noFill/>
          <a:extLst>
            <a:ext uri="{909E8E84-426E-40DD-AFC4-6F175D3DCCD1}">
              <a14:hiddenFill xmlns:a14="http://schemas.microsoft.com/office/drawing/2010/main">
                <a:solidFill>
                  <a:srgbClr val="FFFFFF"/>
                </a:solidFill>
              </a14:hiddenFill>
            </a:ext>
          </a:extLst>
        </p:spPr>
      </p:pic>
      <p:pic>
        <p:nvPicPr>
          <p:cNvPr id="69642" name="Picture 10" descr="Doctor and nurse giving medical care to patient in bed isolated flat illustration. Free Vecto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221875" y="5756966"/>
            <a:ext cx="1870761" cy="1243190"/>
          </a:xfrm>
          <a:prstGeom prst="rect">
            <a:avLst/>
          </a:prstGeom>
          <a:noFill/>
          <a:extLst>
            <a:ext uri="{909E8E84-426E-40DD-AFC4-6F175D3DCCD1}">
              <a14:hiddenFill xmlns:a14="http://schemas.microsoft.com/office/drawing/2010/main">
                <a:solidFill>
                  <a:srgbClr val="FFFFFF"/>
                </a:solidFill>
              </a14:hiddenFill>
            </a:ext>
          </a:extLst>
        </p:spPr>
      </p:pic>
      <p:pic>
        <p:nvPicPr>
          <p:cNvPr id="69644" name="Picture 12" descr="Tiny doctors studying huge human heart. cardiologists examining patient with cardiovascular disease flat vector illustration. health, diagnosis, cardiology concept for banner or landing web page Free Vector"/>
          <p:cNvPicPr>
            <a:picLocks noChangeAspect="1" noChangeArrowheads="1"/>
          </p:cNvPicPr>
          <p:nvPr/>
        </p:nvPicPr>
        <p:blipFill>
          <a:blip r:embed="rId8" cstate="screen">
            <a:extLst>
              <a:ext uri="{BEBA8EAE-BF5A-486C-A8C5-ECC9F3942E4B}">
                <a14:imgProps xmlns:a14="http://schemas.microsoft.com/office/drawing/2010/main">
                  <a14:imgLayer r:embed="rId9">
                    <a14:imgEffect>
                      <a14:backgroundRemoval t="528" b="100000" l="0" r="99521"/>
                    </a14:imgEffect>
                  </a14:imgLayer>
                </a14:imgProps>
              </a:ext>
              <a:ext uri="{28A0092B-C50C-407E-A947-70E740481C1C}">
                <a14:useLocalDpi xmlns:a14="http://schemas.microsoft.com/office/drawing/2010/main"/>
              </a:ext>
            </a:extLst>
          </a:blip>
          <a:srcRect/>
          <a:stretch>
            <a:fillRect/>
          </a:stretch>
        </p:blipFill>
        <p:spPr bwMode="auto">
          <a:xfrm>
            <a:off x="10255364" y="173398"/>
            <a:ext cx="1851761" cy="1121114"/>
          </a:xfrm>
          <a:prstGeom prst="rect">
            <a:avLst/>
          </a:prstGeom>
          <a:noFill/>
          <a:extLst>
            <a:ext uri="{909E8E84-426E-40DD-AFC4-6F175D3DCCD1}">
              <a14:hiddenFill xmlns:a14="http://schemas.microsoft.com/office/drawing/2010/main">
                <a:solidFill>
                  <a:srgbClr val="FFFFFF"/>
                </a:solidFill>
              </a14:hiddenFill>
            </a:ext>
          </a:extLst>
        </p:spPr>
      </p:pic>
      <p:sp>
        <p:nvSpPr>
          <p:cNvPr id="110" name="Striped Right Arrow 109"/>
          <p:cNvSpPr/>
          <p:nvPr/>
        </p:nvSpPr>
        <p:spPr>
          <a:xfrm>
            <a:off x="8274792" y="5464265"/>
            <a:ext cx="233155" cy="122628"/>
          </a:xfrm>
          <a:prstGeom prst="stripedRightArrow">
            <a:avLst>
              <a:gd name="adj1" fmla="val 50000"/>
              <a:gd name="adj2" fmla="val 53667"/>
            </a:avLst>
          </a:prstGeom>
          <a:solidFill>
            <a:schemeClr val="accent1">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883CF3D7-14DB-400F-AA13-F840EC31CFD9}"/>
              </a:ext>
            </a:extLst>
          </p:cNvPr>
          <p:cNvSpPr/>
          <p:nvPr/>
        </p:nvSpPr>
        <p:spPr>
          <a:xfrm>
            <a:off x="8194435" y="5651481"/>
            <a:ext cx="458477"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white"/>
                </a:solidFill>
                <a:effectLst/>
                <a:uLnTx/>
                <a:uFillTx/>
                <a:latin typeface="Trebuchet MS"/>
                <a:ea typeface="+mn-ea"/>
                <a:cs typeface="+mn-cs"/>
              </a:rPr>
              <a:t>for</a:t>
            </a:r>
          </a:p>
        </p:txBody>
      </p:sp>
      <p:graphicFrame>
        <p:nvGraphicFramePr>
          <p:cNvPr id="2" name="Table 1">
            <a:extLst>
              <a:ext uri="{FF2B5EF4-FFF2-40B4-BE49-F238E27FC236}">
                <a16:creationId xmlns:a16="http://schemas.microsoft.com/office/drawing/2014/main" id="{778E43E5-8FC7-4FFC-905D-3AE9548F54A9}"/>
              </a:ext>
            </a:extLst>
          </p:cNvPr>
          <p:cNvGraphicFramePr>
            <a:graphicFrameLocks noGrp="1"/>
          </p:cNvGraphicFramePr>
          <p:nvPr/>
        </p:nvGraphicFramePr>
        <p:xfrm>
          <a:off x="5838936" y="2204820"/>
          <a:ext cx="6054857" cy="396240"/>
        </p:xfrm>
        <a:graphic>
          <a:graphicData uri="http://schemas.openxmlformats.org/drawingml/2006/table">
            <a:tbl>
              <a:tblPr firstRow="1" bandRow="1">
                <a:tableStyleId>{5C22544A-7EE6-4342-B048-85BDC9FD1C3A}</a:tableStyleId>
              </a:tblPr>
              <a:tblGrid>
                <a:gridCol w="1745771">
                  <a:extLst>
                    <a:ext uri="{9D8B030D-6E8A-4147-A177-3AD203B41FA5}">
                      <a16:colId xmlns:a16="http://schemas.microsoft.com/office/drawing/2014/main" val="2371267820"/>
                    </a:ext>
                  </a:extLst>
                </a:gridCol>
                <a:gridCol w="1436362">
                  <a:extLst>
                    <a:ext uri="{9D8B030D-6E8A-4147-A177-3AD203B41FA5}">
                      <a16:colId xmlns:a16="http://schemas.microsoft.com/office/drawing/2014/main" val="2531783352"/>
                    </a:ext>
                  </a:extLst>
                </a:gridCol>
                <a:gridCol w="1436362">
                  <a:extLst>
                    <a:ext uri="{9D8B030D-6E8A-4147-A177-3AD203B41FA5}">
                      <a16:colId xmlns:a16="http://schemas.microsoft.com/office/drawing/2014/main" val="2376160087"/>
                    </a:ext>
                  </a:extLst>
                </a:gridCol>
                <a:gridCol w="1436362">
                  <a:extLst>
                    <a:ext uri="{9D8B030D-6E8A-4147-A177-3AD203B41FA5}">
                      <a16:colId xmlns:a16="http://schemas.microsoft.com/office/drawing/2014/main" val="381763309"/>
                    </a:ext>
                  </a:extLst>
                </a:gridCol>
              </a:tblGrid>
              <a:tr h="339258">
                <a:tc>
                  <a:txBody>
                    <a:bodyPr/>
                    <a:lstStyle/>
                    <a:p>
                      <a:pPr algn="ctr"/>
                      <a:r>
                        <a:rPr lang="en-GB" sz="1000" b="1" dirty="0">
                          <a:solidFill>
                            <a:schemeClr val="tx1"/>
                          </a:solidFill>
                          <a:latin typeface="Arial" panose="020B0604020202020204" pitchFamily="34" charset="0"/>
                          <a:cs typeface="Arial" panose="020B0604020202020204" pitchFamily="34" charset="0"/>
                        </a:rPr>
                        <a:t>ODN allied </a:t>
                      </a:r>
                      <a:r>
                        <a:rPr lang="en-GB" sz="1000" b="1">
                          <a:solidFill>
                            <a:schemeClr val="tx1"/>
                          </a:solidFill>
                          <a:latin typeface="Arial" panose="020B0604020202020204" pitchFamily="34" charset="0"/>
                          <a:cs typeface="Arial" panose="020B0604020202020204" pitchFamily="34" charset="0"/>
                        </a:rPr>
                        <a:t>/ </a:t>
                      </a:r>
                    </a:p>
                    <a:p>
                      <a:pPr algn="ctr"/>
                      <a:r>
                        <a:rPr lang="en-GB" sz="1000" b="1">
                          <a:solidFill>
                            <a:schemeClr val="tx1"/>
                          </a:solidFill>
                          <a:latin typeface="Arial" panose="020B0604020202020204" pitchFamily="34" charset="0"/>
                          <a:cs typeface="Arial" panose="020B0604020202020204" pitchFamily="34" charset="0"/>
                        </a:rPr>
                        <a:t>ICB </a:t>
                      </a:r>
                      <a:r>
                        <a:rPr lang="en-GB" sz="1000" b="1" dirty="0">
                          <a:solidFill>
                            <a:schemeClr val="tx1"/>
                          </a:solidFill>
                          <a:latin typeface="Arial" panose="020B0604020202020204" pitchFamily="34" charset="0"/>
                          <a:cs typeface="Arial" panose="020B0604020202020204" pitchFamily="34" charset="0"/>
                        </a:rPr>
                        <a:t>led workstreams</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algn="ctr"/>
                      <a:r>
                        <a:rPr lang="en-GB" sz="1000" b="1" dirty="0">
                          <a:solidFill>
                            <a:schemeClr val="tx1"/>
                          </a:solidFill>
                          <a:latin typeface="Arial" panose="020B0604020202020204" pitchFamily="34" charset="0"/>
                          <a:cs typeface="Arial" panose="020B0604020202020204" pitchFamily="34" charset="0"/>
                        </a:rPr>
                        <a:t>Diagnostics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algn="ctr"/>
                      <a:r>
                        <a:rPr lang="en-GB" sz="1000" b="1" dirty="0">
                          <a:solidFill>
                            <a:schemeClr val="tx1"/>
                          </a:solidFill>
                          <a:latin typeface="Arial" panose="020B0604020202020204" pitchFamily="34" charset="0"/>
                          <a:cs typeface="Arial" panose="020B0604020202020204" pitchFamily="34" charset="0"/>
                        </a:rPr>
                        <a:t>Outpatients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algn="ctr"/>
                      <a:r>
                        <a:rPr lang="en-GB" sz="1000" b="1" dirty="0">
                          <a:solidFill>
                            <a:schemeClr val="tx1"/>
                          </a:solidFill>
                          <a:latin typeface="Arial" panose="020B0604020202020204" pitchFamily="34" charset="0"/>
                          <a:cs typeface="Arial" panose="020B0604020202020204" pitchFamily="34" charset="0"/>
                        </a:rPr>
                        <a:t>Prevention</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4C7E7"/>
                    </a:solidFill>
                  </a:tcPr>
                </a:tc>
                <a:extLst>
                  <a:ext uri="{0D108BD9-81ED-4DB2-BD59-A6C34878D82A}">
                    <a16:rowId xmlns:a16="http://schemas.microsoft.com/office/drawing/2014/main" val="1048530309"/>
                  </a:ext>
                </a:extLst>
              </a:tr>
            </a:tbl>
          </a:graphicData>
        </a:graphic>
      </p:graphicFrame>
      <p:graphicFrame>
        <p:nvGraphicFramePr>
          <p:cNvPr id="50" name="Table 49">
            <a:extLst>
              <a:ext uri="{FF2B5EF4-FFF2-40B4-BE49-F238E27FC236}">
                <a16:creationId xmlns:a16="http://schemas.microsoft.com/office/drawing/2014/main" id="{72669B91-0727-4569-B5DD-3B9418981FB7}"/>
              </a:ext>
            </a:extLst>
          </p:cNvPr>
          <p:cNvGraphicFramePr>
            <a:graphicFrameLocks noGrp="1"/>
          </p:cNvGraphicFramePr>
          <p:nvPr/>
        </p:nvGraphicFramePr>
        <p:xfrm>
          <a:off x="5845993" y="2669879"/>
          <a:ext cx="6054858" cy="1463040"/>
        </p:xfrm>
        <a:graphic>
          <a:graphicData uri="http://schemas.openxmlformats.org/drawingml/2006/table">
            <a:tbl>
              <a:tblPr firstRow="1" bandRow="1">
                <a:tableStyleId>{5C22544A-7EE6-4342-B048-85BDC9FD1C3A}</a:tableStyleId>
              </a:tblPr>
              <a:tblGrid>
                <a:gridCol w="1036070">
                  <a:extLst>
                    <a:ext uri="{9D8B030D-6E8A-4147-A177-3AD203B41FA5}">
                      <a16:colId xmlns:a16="http://schemas.microsoft.com/office/drawing/2014/main" val="2371267820"/>
                    </a:ext>
                  </a:extLst>
                </a:gridCol>
                <a:gridCol w="5018788">
                  <a:extLst>
                    <a:ext uri="{9D8B030D-6E8A-4147-A177-3AD203B41FA5}">
                      <a16:colId xmlns:a16="http://schemas.microsoft.com/office/drawing/2014/main" val="2531783352"/>
                    </a:ext>
                  </a:extLst>
                </a:gridCol>
              </a:tblGrid>
              <a:tr h="222188">
                <a:tc rowSpan="6">
                  <a:txBody>
                    <a:bodyPr/>
                    <a:lstStyle/>
                    <a:p>
                      <a:pPr algn="ctr"/>
                      <a:r>
                        <a:rPr lang="en-GB" sz="1000" b="1" dirty="0">
                          <a:solidFill>
                            <a:schemeClr val="tx1"/>
                          </a:solidFill>
                          <a:latin typeface="Arial" panose="020B0604020202020204" pitchFamily="34" charset="0"/>
                          <a:cs typeface="Arial" panose="020B0604020202020204" pitchFamily="34" charset="0"/>
                        </a:rPr>
                        <a:t>Crosscutting workstreams</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algn="ctr"/>
                      <a:r>
                        <a:rPr lang="en-GB" sz="1000" b="1" dirty="0">
                          <a:solidFill>
                            <a:schemeClr val="tx1"/>
                          </a:solidFill>
                          <a:latin typeface="Arial" panose="020B0604020202020204" pitchFamily="34" charset="0"/>
                          <a:cs typeface="Arial" panose="020B0604020202020204" pitchFamily="34" charset="0"/>
                        </a:rPr>
                        <a:t>Data collection, analysis and reporting</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extLst>
                  <a:ext uri="{0D108BD9-81ED-4DB2-BD59-A6C34878D82A}">
                    <a16:rowId xmlns:a16="http://schemas.microsoft.com/office/drawing/2014/main" val="206313729"/>
                  </a:ext>
                </a:extLst>
              </a:tr>
              <a:tr h="222188">
                <a:tc vMerge="1">
                  <a:txBody>
                    <a:bodyPr/>
                    <a:lstStyle/>
                    <a:p>
                      <a:endParaRPr lang="en-GB" sz="1100" dirty="0"/>
                    </a:p>
                  </a:txBody>
                  <a:tcPr/>
                </a:tc>
                <a:tc>
                  <a:txBody>
                    <a:bodyPr/>
                    <a:lstStyle/>
                    <a:p>
                      <a:pPr algn="ctr"/>
                      <a:r>
                        <a:rPr lang="en-GB" sz="1000" b="1" dirty="0">
                          <a:solidFill>
                            <a:schemeClr val="tx1"/>
                          </a:solidFill>
                          <a:latin typeface="Arial" panose="020B0604020202020204" pitchFamily="34" charset="0"/>
                          <a:cs typeface="Arial" panose="020B0604020202020204" pitchFamily="34" charset="0"/>
                        </a:rPr>
                        <a:t>Inter hospital transfers (IHT)</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extLst>
                  <a:ext uri="{0D108BD9-81ED-4DB2-BD59-A6C34878D82A}">
                    <a16:rowId xmlns:a16="http://schemas.microsoft.com/office/drawing/2014/main" val="1782996599"/>
                  </a:ext>
                </a:extLst>
              </a:tr>
              <a:tr h="222188">
                <a:tc vMerge="1">
                  <a:txBody>
                    <a:bodyPr/>
                    <a:lstStyle/>
                    <a:p>
                      <a:endParaRPr lang="en-GB" sz="1100" dirty="0"/>
                    </a:p>
                  </a:txBody>
                  <a:tcPr/>
                </a:tc>
                <a:tc>
                  <a:txBody>
                    <a:bodyPr/>
                    <a:lstStyle/>
                    <a:p>
                      <a:pPr algn="ctr"/>
                      <a:r>
                        <a:rPr lang="en-GB" sz="1000" b="1" dirty="0">
                          <a:solidFill>
                            <a:schemeClr val="tx1"/>
                          </a:solidFill>
                          <a:latin typeface="Arial" panose="020B0604020202020204" pitchFamily="34" charset="0"/>
                          <a:cs typeface="Arial" panose="020B0604020202020204" pitchFamily="34" charset="0"/>
                        </a:rPr>
                        <a:t>Multidisciplinary team (MDT) working</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extLst>
                  <a:ext uri="{0D108BD9-81ED-4DB2-BD59-A6C34878D82A}">
                    <a16:rowId xmlns:a16="http://schemas.microsoft.com/office/drawing/2014/main" val="1521601543"/>
                  </a:ext>
                </a:extLst>
              </a:tr>
              <a:tr h="222188">
                <a:tc vMerge="1">
                  <a:txBody>
                    <a:bodyPr/>
                    <a:lstStyle/>
                    <a:p>
                      <a:endParaRPr lang="en-GB" sz="1100" dirty="0"/>
                    </a:p>
                  </a:txBody>
                  <a:tcPr/>
                </a:tc>
                <a:tc>
                  <a:txBody>
                    <a:bodyPr/>
                    <a:lstStyle/>
                    <a:p>
                      <a:pPr algn="ctr"/>
                      <a:r>
                        <a:rPr lang="en-GB" sz="1000" b="1" dirty="0">
                          <a:solidFill>
                            <a:schemeClr val="tx1"/>
                          </a:solidFill>
                          <a:latin typeface="Arial" panose="020B0604020202020204" pitchFamily="34" charset="0"/>
                          <a:cs typeface="Arial" panose="020B0604020202020204" pitchFamily="34" charset="0"/>
                        </a:rPr>
                        <a:t>Patient / public engagement and involvement</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extLst>
                  <a:ext uri="{0D108BD9-81ED-4DB2-BD59-A6C34878D82A}">
                    <a16:rowId xmlns:a16="http://schemas.microsoft.com/office/drawing/2014/main" val="3560821497"/>
                  </a:ext>
                </a:extLst>
              </a:tr>
              <a:tr h="222188">
                <a:tc vMerge="1">
                  <a:txBody>
                    <a:bodyPr/>
                    <a:lstStyle/>
                    <a:p>
                      <a:endParaRPr lang="en-GB" sz="1100" dirty="0"/>
                    </a:p>
                  </a:txBody>
                  <a:tcPr/>
                </a:tc>
                <a:tc>
                  <a:txBody>
                    <a:bodyPr/>
                    <a:lstStyle/>
                    <a:p>
                      <a:pPr algn="ctr"/>
                      <a:r>
                        <a:rPr lang="en-GB" sz="1000" b="1" dirty="0">
                          <a:solidFill>
                            <a:schemeClr val="tx1"/>
                          </a:solidFill>
                          <a:latin typeface="Arial" panose="020B0604020202020204" pitchFamily="34" charset="0"/>
                          <a:cs typeface="Arial" panose="020B0604020202020204" pitchFamily="34" charset="0"/>
                        </a:rPr>
                        <a:t>Primary care education</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extLst>
                  <a:ext uri="{0D108BD9-81ED-4DB2-BD59-A6C34878D82A}">
                    <a16:rowId xmlns:a16="http://schemas.microsoft.com/office/drawing/2014/main" val="486024298"/>
                  </a:ext>
                </a:extLst>
              </a:tr>
              <a:tr h="222188">
                <a:tc vMerge="1">
                  <a:txBody>
                    <a:bodyPr/>
                    <a:lstStyle/>
                    <a:p>
                      <a:endParaRPr lang="en-GB" sz="1100" dirty="0"/>
                    </a:p>
                  </a:txBody>
                  <a:tcPr/>
                </a:tc>
                <a:tc>
                  <a:txBody>
                    <a:bodyPr/>
                    <a:lstStyle/>
                    <a:p>
                      <a:pPr algn="ctr"/>
                      <a:r>
                        <a:rPr lang="en-GB" sz="1000" b="1" dirty="0">
                          <a:solidFill>
                            <a:schemeClr val="tx1"/>
                          </a:solidFill>
                          <a:latin typeface="Arial" panose="020B0604020202020204" pitchFamily="34" charset="0"/>
                          <a:cs typeface="Arial" panose="020B0604020202020204" pitchFamily="34" charset="0"/>
                        </a:rPr>
                        <a:t>Procurement</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4C7E7"/>
                    </a:solidFill>
                  </a:tcPr>
                </a:tc>
                <a:extLst>
                  <a:ext uri="{0D108BD9-81ED-4DB2-BD59-A6C34878D82A}">
                    <a16:rowId xmlns:a16="http://schemas.microsoft.com/office/drawing/2014/main" val="3410031496"/>
                  </a:ext>
                </a:extLst>
              </a:tr>
            </a:tbl>
          </a:graphicData>
        </a:graphic>
      </p:graphicFrame>
      <p:graphicFrame>
        <p:nvGraphicFramePr>
          <p:cNvPr id="56" name="Table 55">
            <a:extLst>
              <a:ext uri="{FF2B5EF4-FFF2-40B4-BE49-F238E27FC236}">
                <a16:creationId xmlns:a16="http://schemas.microsoft.com/office/drawing/2014/main" id="{E56EC1B5-18D4-46EA-8ED9-38FC03157393}"/>
              </a:ext>
            </a:extLst>
          </p:cNvPr>
          <p:cNvGraphicFramePr>
            <a:graphicFrameLocks noGrp="1"/>
          </p:cNvGraphicFramePr>
          <p:nvPr/>
        </p:nvGraphicFramePr>
        <p:xfrm>
          <a:off x="5838936" y="1356877"/>
          <a:ext cx="6054858" cy="792480"/>
        </p:xfrm>
        <a:graphic>
          <a:graphicData uri="http://schemas.openxmlformats.org/drawingml/2006/table">
            <a:tbl>
              <a:tblPr firstRow="1" bandRow="1">
                <a:tableStyleId>{5C22544A-7EE6-4342-B048-85BDC9FD1C3A}</a:tableStyleId>
              </a:tblPr>
              <a:tblGrid>
                <a:gridCol w="1054281">
                  <a:extLst>
                    <a:ext uri="{9D8B030D-6E8A-4147-A177-3AD203B41FA5}">
                      <a16:colId xmlns:a16="http://schemas.microsoft.com/office/drawing/2014/main" val="2371267820"/>
                    </a:ext>
                  </a:extLst>
                </a:gridCol>
                <a:gridCol w="1408461">
                  <a:extLst>
                    <a:ext uri="{9D8B030D-6E8A-4147-A177-3AD203B41FA5}">
                      <a16:colId xmlns:a16="http://schemas.microsoft.com/office/drawing/2014/main" val="2531783352"/>
                    </a:ext>
                  </a:extLst>
                </a:gridCol>
                <a:gridCol w="1025319">
                  <a:extLst>
                    <a:ext uri="{9D8B030D-6E8A-4147-A177-3AD203B41FA5}">
                      <a16:colId xmlns:a16="http://schemas.microsoft.com/office/drawing/2014/main" val="1512181887"/>
                    </a:ext>
                  </a:extLst>
                </a:gridCol>
                <a:gridCol w="1331117">
                  <a:extLst>
                    <a:ext uri="{9D8B030D-6E8A-4147-A177-3AD203B41FA5}">
                      <a16:colId xmlns:a16="http://schemas.microsoft.com/office/drawing/2014/main" val="4264017073"/>
                    </a:ext>
                  </a:extLst>
                </a:gridCol>
                <a:gridCol w="1235680">
                  <a:extLst>
                    <a:ext uri="{9D8B030D-6E8A-4147-A177-3AD203B41FA5}">
                      <a16:colId xmlns:a16="http://schemas.microsoft.com/office/drawing/2014/main" val="2273867630"/>
                    </a:ext>
                  </a:extLst>
                </a:gridCol>
              </a:tblGrid>
              <a:tr h="36105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schemeClr val="tx1"/>
                          </a:solidFill>
                          <a:latin typeface="Arial" panose="020B0604020202020204" pitchFamily="34" charset="0"/>
                          <a:cs typeface="Arial" panose="020B0604020202020204" pitchFamily="34" charset="0"/>
                        </a:rPr>
                        <a:t>Clinical sub speciality workstreams</a:t>
                      </a:r>
                    </a:p>
                    <a:p>
                      <a:pPr algn="ctr"/>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algn="ctr"/>
                      <a:r>
                        <a:rPr lang="en-GB" sz="1000" b="1" dirty="0">
                          <a:solidFill>
                            <a:schemeClr val="tx1"/>
                          </a:solidFill>
                          <a:latin typeface="Arial" panose="020B0604020202020204" pitchFamily="34" charset="0"/>
                          <a:cs typeface="Arial" panose="020B0604020202020204" pitchFamily="34" charset="0"/>
                        </a:rPr>
                        <a:t>Cardiac surgery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algn="ctr"/>
                      <a:r>
                        <a:rPr lang="en-GB" sz="1000" b="1" dirty="0">
                          <a:solidFill>
                            <a:schemeClr val="tx1"/>
                          </a:solidFill>
                          <a:latin typeface="Arial" panose="020B0604020202020204" pitchFamily="34" charset="0"/>
                          <a:cs typeface="Arial" panose="020B0604020202020204" pitchFamily="34" charset="0"/>
                        </a:rPr>
                        <a:t>Cardiac rehabilitation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schemeClr val="tx1"/>
                          </a:solidFill>
                          <a:latin typeface="Arial" panose="020B0604020202020204" pitchFamily="34" charset="0"/>
                          <a:cs typeface="Arial" panose="020B0604020202020204" pitchFamily="34" charset="0"/>
                        </a:rPr>
                        <a:t>Cardiac rhythm management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algn="ctr"/>
                      <a:r>
                        <a:rPr lang="en-GB" sz="1000" dirty="0">
                          <a:solidFill>
                            <a:schemeClr val="tx1"/>
                          </a:solidFill>
                          <a:latin typeface="Arial" panose="020B0604020202020204" pitchFamily="34" charset="0"/>
                          <a:cs typeface="Arial" panose="020B0604020202020204" pitchFamily="34" charset="0"/>
                        </a:rPr>
                        <a:t>Heart failure</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7E7"/>
                    </a:solidFill>
                  </a:tcPr>
                </a:tc>
                <a:extLst>
                  <a:ext uri="{0D108BD9-81ED-4DB2-BD59-A6C34878D82A}">
                    <a16:rowId xmlns:a16="http://schemas.microsoft.com/office/drawing/2014/main" val="2856447423"/>
                  </a:ext>
                </a:extLst>
              </a:tr>
              <a:tr h="361056">
                <a:tc vMerge="1">
                  <a:txBody>
                    <a:bodyPr/>
                    <a:lstStyle/>
                    <a:p>
                      <a:endParaRPr lang="en-GB" sz="1100" dirty="0"/>
                    </a:p>
                  </a:txBody>
                  <a:tcPr/>
                </a:tc>
                <a:tc>
                  <a:txBody>
                    <a:bodyPr/>
                    <a:lstStyle/>
                    <a:p>
                      <a:pPr algn="ctr"/>
                      <a:r>
                        <a:rPr lang="en-GB" sz="1000" b="1" dirty="0">
                          <a:solidFill>
                            <a:schemeClr val="tx1"/>
                          </a:solidFill>
                          <a:latin typeface="Arial" panose="020B0604020202020204" pitchFamily="34" charset="0"/>
                          <a:cs typeface="Arial" panose="020B0604020202020204" pitchFamily="34" charset="0"/>
                        </a:rPr>
                        <a:t>Inherited cardiac conditions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algn="ctr"/>
                      <a:r>
                        <a:rPr lang="en-GB" sz="1000" b="1" dirty="0">
                          <a:solidFill>
                            <a:schemeClr val="tx1"/>
                          </a:solidFill>
                          <a:latin typeface="Arial" panose="020B0604020202020204" pitchFamily="34" charset="0"/>
                          <a:cs typeface="Arial" panose="020B0604020202020204" pitchFamily="34" charset="0"/>
                        </a:rPr>
                        <a:t>Stable chest pain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algn="ctr"/>
                      <a:r>
                        <a:rPr lang="en-GB" sz="1000" b="1" dirty="0">
                          <a:solidFill>
                            <a:schemeClr val="tx1"/>
                          </a:solidFill>
                          <a:latin typeface="Arial" panose="020B0604020202020204" pitchFamily="34" charset="0"/>
                          <a:cs typeface="Arial" panose="020B0604020202020204" pitchFamily="34" charset="0"/>
                        </a:rPr>
                        <a:t>Revascularisation / interventional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p>
                      <a:pPr algn="ctr"/>
                      <a:r>
                        <a:rPr lang="en-GB" sz="1000" b="1" dirty="0">
                          <a:solidFill>
                            <a:schemeClr val="tx1"/>
                          </a:solidFill>
                          <a:latin typeface="Arial" panose="020B0604020202020204" pitchFamily="34" charset="0"/>
                          <a:cs typeface="Arial" panose="020B0604020202020204" pitchFamily="34" charset="0"/>
                        </a:rPr>
                        <a:t>Structural heart valve disease</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4C7E7"/>
                    </a:solidFill>
                  </a:tcPr>
                </a:tc>
                <a:extLst>
                  <a:ext uri="{0D108BD9-81ED-4DB2-BD59-A6C34878D82A}">
                    <a16:rowId xmlns:a16="http://schemas.microsoft.com/office/drawing/2014/main" val="2483157374"/>
                  </a:ext>
                </a:extLst>
              </a:tr>
            </a:tbl>
          </a:graphicData>
        </a:graphic>
      </p:graphicFrame>
      <p:pic>
        <p:nvPicPr>
          <p:cNvPr id="7" name="Picture 6">
            <a:extLst>
              <a:ext uri="{FF2B5EF4-FFF2-40B4-BE49-F238E27FC236}">
                <a16:creationId xmlns:a16="http://schemas.microsoft.com/office/drawing/2014/main" id="{DF3F74A4-0694-4E47-B4CF-0EF3E14752EC}"/>
              </a:ext>
            </a:extLst>
          </p:cNvPr>
          <p:cNvPicPr>
            <a:picLocks noChangeAspect="1"/>
          </p:cNvPicPr>
          <p:nvPr/>
        </p:nvPicPr>
        <p:blipFill rotWithShape="1">
          <a:blip r:embed="rId10" cstate="screen">
            <a:extLst>
              <a:ext uri="{BEBA8EAE-BF5A-486C-A8C5-ECC9F3942E4B}">
                <a14:imgProps xmlns:a14="http://schemas.microsoft.com/office/drawing/2010/main">
                  <a14:imgLayer r:embed="rId11">
                    <a14:imgEffect>
                      <a14:backgroundRemoval t="8555" b="89381" l="7783" r="95283">
                        <a14:foregroundMark x1="19811" y1="15044" x2="19811" y2="15044"/>
                        <a14:foregroundMark x1="19811" y1="15634" x2="13679" y2="59882"/>
                        <a14:foregroundMark x1="13679" y1="59882" x2="22170" y2="80236"/>
                        <a14:foregroundMark x1="22170" y1="80236" x2="40094" y2="75811"/>
                        <a14:foregroundMark x1="40094" y1="75811" x2="77830" y2="84366"/>
                        <a14:foregroundMark x1="77830" y1="84366" x2="87972" y2="64897"/>
                        <a14:foregroundMark x1="87972" y1="64897" x2="86085" y2="41298"/>
                        <a14:foregroundMark x1="86085" y1="41298" x2="78302" y2="60472"/>
                        <a14:foregroundMark x1="79009" y1="34808" x2="91509" y2="51622"/>
                        <a14:foregroundMark x1="91509" y1="51622" x2="86792" y2="73746"/>
                        <a14:foregroundMark x1="86792" y1="73746" x2="82547" y2="80826"/>
                        <a14:foregroundMark x1="81132" y1="30088" x2="92453" y2="48083"/>
                        <a14:foregroundMark x1="92453" y1="48083" x2="91745" y2="71091"/>
                        <a14:foregroundMark x1="91745" y1="71091" x2="76651" y2="84956"/>
                        <a14:foregroundMark x1="76651" y1="84956" x2="71934" y2="85546"/>
                        <a14:foregroundMark x1="95519" y1="56932" x2="95519" y2="56932"/>
                        <a14:foregroundMark x1="95047" y1="56932" x2="95047" y2="56932"/>
                        <a14:foregroundMark x1="89623" y1="76991" x2="89623" y2="76991"/>
                        <a14:foregroundMark x1="80425" y1="87906" x2="80425" y2="87906"/>
                        <a14:foregroundMark x1="67453" y1="89086" x2="85849" y2="82891"/>
                        <a14:foregroundMark x1="85849" y1="82891" x2="85849" y2="82891"/>
                        <a14:foregroundMark x1="79009" y1="88496" x2="38208" y2="82006"/>
                        <a14:foregroundMark x1="36792" y1="84661" x2="18632" y2="84071"/>
                        <a14:foregroundMark x1="18632" y1="84071" x2="9434" y2="64602"/>
                        <a14:foregroundMark x1="9434" y1="64602" x2="11085" y2="60177"/>
                        <a14:foregroundMark x1="10613" y1="71386" x2="10613" y2="71386"/>
                        <a14:foregroundMark x1="10142" y1="74926" x2="19575" y2="84956"/>
                        <a14:foregroundMark x1="10849" y1="80826" x2="11085" y2="81416"/>
                        <a14:foregroundMark x1="13679" y1="85546" x2="9906" y2="66077"/>
                        <a14:foregroundMark x1="31840" y1="16519" x2="14387" y2="19174"/>
                        <a14:foregroundMark x1="14387" y1="19174" x2="13679" y2="40118"/>
                        <a14:foregroundMark x1="11557" y1="28024" x2="11557" y2="28024"/>
                        <a14:foregroundMark x1="11557" y1="20649" x2="11557" y2="20649"/>
                        <a14:foregroundMark x1="13679" y1="15929" x2="13679" y2="15929"/>
                        <a14:foregroundMark x1="25000" y1="12094" x2="25000" y2="12094"/>
                        <a14:foregroundMark x1="24057" y1="11209" x2="24057" y2="11209"/>
                        <a14:foregroundMark x1="17453" y1="14749" x2="35377" y2="17109"/>
                        <a14:foregroundMark x1="34198" y1="13569" x2="34198" y2="13569"/>
                        <a14:foregroundMark x1="34434" y1="14749" x2="34434" y2="14749"/>
                        <a14:foregroundMark x1="37264" y1="17404" x2="19811" y2="8850"/>
                        <a14:foregroundMark x1="19811" y1="8850" x2="13443" y2="15929"/>
                        <a14:foregroundMark x1="32547" y1="13569" x2="39387" y2="17404"/>
                        <a14:foregroundMark x1="39623" y1="15339" x2="38208" y2="13864"/>
                        <a14:foregroundMark x1="8019" y1="73746" x2="9906" y2="82891"/>
                      </a14:backgroundRemoval>
                    </a14:imgEffect>
                  </a14:imgLayer>
                </a14:imgProps>
              </a:ext>
              <a:ext uri="{28A0092B-C50C-407E-A947-70E740481C1C}">
                <a14:useLocalDpi xmlns:a14="http://schemas.microsoft.com/office/drawing/2010/main"/>
              </a:ext>
            </a:extLst>
          </a:blip>
          <a:srcRect/>
          <a:stretch/>
        </p:blipFill>
        <p:spPr>
          <a:xfrm>
            <a:off x="2236247" y="2409329"/>
            <a:ext cx="1537518" cy="1227908"/>
          </a:xfrm>
          <a:prstGeom prst="rect">
            <a:avLst/>
          </a:prstGeom>
        </p:spPr>
      </p:pic>
    </p:spTree>
    <p:extLst>
      <p:ext uri="{BB962C8B-B14F-4D97-AF65-F5344CB8AC3E}">
        <p14:creationId xmlns:p14="http://schemas.microsoft.com/office/powerpoint/2010/main" val="17131415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A75008-E82D-43C3-A325-2D4D1B5DF3AB}"/>
              </a:ext>
            </a:extLst>
          </p:cNvPr>
          <p:cNvSpPr/>
          <p:nvPr/>
        </p:nvSpPr>
        <p:spPr>
          <a:xfrm>
            <a:off x="-1" y="0"/>
            <a:ext cx="12192001" cy="528135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 name="Title 1">
            <a:extLst>
              <a:ext uri="{FF2B5EF4-FFF2-40B4-BE49-F238E27FC236}">
                <a16:creationId xmlns:a16="http://schemas.microsoft.com/office/drawing/2014/main" id="{BDE84A28-C15E-4EA8-8F27-D517056B1B76}"/>
              </a:ext>
            </a:extLst>
          </p:cNvPr>
          <p:cNvSpPr>
            <a:spLocks noGrp="1"/>
          </p:cNvSpPr>
          <p:nvPr>
            <p:ph type="title"/>
          </p:nvPr>
        </p:nvSpPr>
        <p:spPr>
          <a:xfrm>
            <a:off x="418803" y="284322"/>
            <a:ext cx="10933197" cy="332399"/>
          </a:xfrm>
        </p:spPr>
        <p:txBody>
          <a:bodyPr/>
          <a:lstStyle/>
          <a:p>
            <a:r>
              <a:rPr lang="en-GB" sz="2400" b="1" dirty="0">
                <a:solidFill>
                  <a:schemeClr val="bg1"/>
                </a:solidFill>
              </a:rPr>
              <a:t>2022-23 in review</a:t>
            </a:r>
          </a:p>
        </p:txBody>
      </p:sp>
      <p:sp>
        <p:nvSpPr>
          <p:cNvPr id="22" name="TextBox 21">
            <a:extLst>
              <a:ext uri="{FF2B5EF4-FFF2-40B4-BE49-F238E27FC236}">
                <a16:creationId xmlns:a16="http://schemas.microsoft.com/office/drawing/2014/main" id="{88760EAE-49B7-4983-ACFC-7C2D72DB5DEF}"/>
              </a:ext>
            </a:extLst>
          </p:cNvPr>
          <p:cNvSpPr txBox="1"/>
          <p:nvPr/>
        </p:nvSpPr>
        <p:spPr>
          <a:xfrm>
            <a:off x="412159" y="561858"/>
            <a:ext cx="2877426" cy="4708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4472C4">
                    <a:lumMod val="40000"/>
                    <a:lumOff val="60000"/>
                  </a:srgbClr>
                </a:solidFill>
                <a:effectLst/>
                <a:uLnTx/>
                <a:uFillTx/>
                <a:latin typeface="Trebuchet MS" panose="020B0603020202020204" pitchFamily="34" charset="0"/>
                <a:ea typeface="+mn-ea"/>
                <a:cs typeface="+mn-cs"/>
              </a:rPr>
              <a:t>Achievements</a:t>
            </a:r>
          </a:p>
        </p:txBody>
      </p:sp>
      <p:pic>
        <p:nvPicPr>
          <p:cNvPr id="23" name="Picture 22">
            <a:extLst>
              <a:ext uri="{FF2B5EF4-FFF2-40B4-BE49-F238E27FC236}">
                <a16:creationId xmlns:a16="http://schemas.microsoft.com/office/drawing/2014/main" id="{DD0D391D-C3E8-4C97-A560-2356E8BCFE49}"/>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ackgroundRemoval t="7237" b="100000" l="5424" r="96186">
                        <a14:foregroundMark x1="5847" y1="75658" x2="5847" y2="75658"/>
                        <a14:foregroundMark x1="10932" y1="63158" x2="10932" y2="63158"/>
                        <a14:foregroundMark x1="11780" y1="50329" x2="11780" y2="50329"/>
                        <a14:foregroundMark x1="13559" y1="48684" x2="13559" y2="48684"/>
                        <a14:foregroundMark x1="13983" y1="27961" x2="13983" y2="27961"/>
                        <a14:foregroundMark x1="14153" y1="21382" x2="14153" y2="21382"/>
                        <a14:foregroundMark x1="25085" y1="51645" x2="25085" y2="51645"/>
                        <a14:foregroundMark x1="24746" y1="33553" x2="24746" y2="33553"/>
                        <a14:foregroundMark x1="24831" y1="28618" x2="24831" y2="28618"/>
                        <a14:foregroundMark x1="24746" y1="31579" x2="24746" y2="31579"/>
                        <a14:foregroundMark x1="37373" y1="31579" x2="37373" y2="31579"/>
                        <a14:foregroundMark x1="38136" y1="23355" x2="38136" y2="23355"/>
                        <a14:foregroundMark x1="37966" y1="21382" x2="37966" y2="21382"/>
                        <a14:foregroundMark x1="37881" y1="27961" x2="37881" y2="27961"/>
                        <a14:foregroundMark x1="42712" y1="35855" x2="42712" y2="35855"/>
                        <a14:foregroundMark x1="42712" y1="35855" x2="42712" y2="35855"/>
                        <a14:foregroundMark x1="38390" y1="38487" x2="38390" y2="38487"/>
                        <a14:foregroundMark x1="32373" y1="33553" x2="32373" y2="33553"/>
                        <a14:foregroundMark x1="30932" y1="34539" x2="27203" y2="55263"/>
                        <a14:foregroundMark x1="27203" y1="55263" x2="34068" y2="65789"/>
                        <a14:foregroundMark x1="34068" y1="65789" x2="60763" y2="58882"/>
                        <a14:foregroundMark x1="60763" y1="58882" x2="70000" y2="58882"/>
                        <a14:foregroundMark x1="70000" y1="58882" x2="63305" y2="44079"/>
                        <a14:foregroundMark x1="63305" y1="44079" x2="20254" y2="47039"/>
                        <a14:foregroundMark x1="20254" y1="47039" x2="20254" y2="47039"/>
                        <a14:foregroundMark x1="17203" y1="67105" x2="26271" y2="80592"/>
                        <a14:foregroundMark x1="26271" y1="80592" x2="61102" y2="85526"/>
                        <a14:foregroundMark x1="61102" y1="85526" x2="70254" y2="85197"/>
                        <a14:foregroundMark x1="70254" y1="85197" x2="77542" y2="85197"/>
                        <a14:foregroundMark x1="77542" y1="85197" x2="84576" y2="81579"/>
                        <a14:foregroundMark x1="84576" y1="81579" x2="90847" y2="71382"/>
                        <a14:foregroundMark x1="90847" y1="71382" x2="70339" y2="30921"/>
                        <a14:foregroundMark x1="70339" y1="30921" x2="64831" y2="45066"/>
                        <a14:foregroundMark x1="64831" y1="45066" x2="71780" y2="65789"/>
                        <a14:foregroundMark x1="71780" y1="65789" x2="78898" y2="63158"/>
                        <a14:foregroundMark x1="78898" y1="63158" x2="73136" y2="75987"/>
                        <a14:foregroundMark x1="73136" y1="75987" x2="65339" y2="73026"/>
                        <a14:foregroundMark x1="65339" y1="73026" x2="48136" y2="24342"/>
                        <a14:foregroundMark x1="48136" y1="24342" x2="10508" y2="40789"/>
                        <a14:foregroundMark x1="10508" y1="40789" x2="9237" y2="66118"/>
                        <a14:foregroundMark x1="9237" y1="66118" x2="21186" y2="76974"/>
                        <a14:foregroundMark x1="21186" y1="76974" x2="24237" y2="76645"/>
                        <a14:foregroundMark x1="18814" y1="39474" x2="24576" y2="21382"/>
                        <a14:foregroundMark x1="24576" y1="21382" x2="31610" y2="18421"/>
                        <a14:foregroundMark x1="31610" y1="18421" x2="38644" y2="24013"/>
                        <a14:foregroundMark x1="38644" y1="24013" x2="45763" y2="17105"/>
                        <a14:foregroundMark x1="45763" y1="17105" x2="56610" y2="40132"/>
                        <a14:foregroundMark x1="39153" y1="18092" x2="45339" y2="8882"/>
                        <a14:foregroundMark x1="45339" y1="8882" x2="64322" y2="41776"/>
                        <a14:foregroundMark x1="64322" y1="41776" x2="70678" y2="33553"/>
                        <a14:foregroundMark x1="70678" y1="33553" x2="71864" y2="30263"/>
                        <a14:foregroundMark x1="66695" y1="28947" x2="74661" y2="21382"/>
                        <a14:foregroundMark x1="74661" y1="21382" x2="83136" y2="50987"/>
                        <a14:foregroundMark x1="74492" y1="20066" x2="78983" y2="32237"/>
                        <a14:foregroundMark x1="78136" y1="24671" x2="78136" y2="24671"/>
                        <a14:foregroundMark x1="76186" y1="31908" x2="76186" y2="31908"/>
                        <a14:foregroundMark x1="75847" y1="19079" x2="75847" y2="19079"/>
                        <a14:foregroundMark x1="91780" y1="58882" x2="91780" y2="58882"/>
                        <a14:foregroundMark x1="91017" y1="85197" x2="91017" y2="85197"/>
                        <a14:foregroundMark x1="96356" y1="79934" x2="96356" y2="79934"/>
                        <a14:foregroundMark x1="96356" y1="78289" x2="90508" y2="89145"/>
                        <a14:foregroundMark x1="90508" y1="89145" x2="82881" y2="90461"/>
                        <a14:foregroundMark x1="93983" y1="96053" x2="39576" y2="93092"/>
                        <a14:foregroundMark x1="29915" y1="95395" x2="44746" y2="97039"/>
                        <a14:foregroundMark x1="44746" y1="97039" x2="51610" y2="96711"/>
                        <a14:foregroundMark x1="51610" y1="96711" x2="55169" y2="97039"/>
                        <a14:foregroundMark x1="35254" y1="98684" x2="41356" y2="99671"/>
                        <a14:foregroundMark x1="47542" y1="99013" x2="54322" y2="98355"/>
                        <a14:foregroundMark x1="54322" y1="98355" x2="55339" y2="98355"/>
                        <a14:foregroundMark x1="70169" y1="98026" x2="76780" y2="98684"/>
                        <a14:foregroundMark x1="76780" y1="98684" x2="85763" y2="97697"/>
                        <a14:foregroundMark x1="85339" y1="99013" x2="94322" y2="98355"/>
                        <a14:foregroundMark x1="87881" y1="44737" x2="88898" y2="22039"/>
                        <a14:foregroundMark x1="89576" y1="52303" x2="90508" y2="45395"/>
                        <a14:foregroundMark x1="91864" y1="51645" x2="89831" y2="35526"/>
                        <a14:foregroundMark x1="89746" y1="37171" x2="85339" y2="46053"/>
                        <a14:foregroundMark x1="88559" y1="25658" x2="87966" y2="33882"/>
                        <a14:foregroundMark x1="88136" y1="28618" x2="87797" y2="29276"/>
                        <a14:foregroundMark x1="87712" y1="29276" x2="87712" y2="29276"/>
                        <a14:foregroundMark x1="87373" y1="29934" x2="87373" y2="29934"/>
                        <a14:foregroundMark x1="12881" y1="84211" x2="6271" y2="84868"/>
                        <a14:foregroundMark x1="6271" y1="84868" x2="8644" y2="63487"/>
                        <a14:foregroundMark x1="10339" y1="92763" x2="16695" y2="96053"/>
                        <a14:foregroundMark x1="16695" y1="96053" x2="13644" y2="86184"/>
                        <a14:foregroundMark x1="9915" y1="96053" x2="17203" y2="99342"/>
                        <a14:foregroundMark x1="10763" y1="99013" x2="10763" y2="99671"/>
                        <a14:foregroundMark x1="13644" y1="30263" x2="14237" y2="29276"/>
                        <a14:foregroundMark x1="14407" y1="22697" x2="14407" y2="22697"/>
                        <a14:foregroundMark x1="15424" y1="24013" x2="15424" y2="24013"/>
                        <a14:foregroundMark x1="15339" y1="25000" x2="15254" y2="26645"/>
                        <a14:foregroundMark x1="12119" y1="23684" x2="12458" y2="25658"/>
                        <a14:foregroundMark x1="15678" y1="99013" x2="12627" y2="99671"/>
                        <a14:foregroundMark x1="12458" y1="26974" x2="12458" y2="26974"/>
                      </a14:backgroundRemoval>
                    </a14:imgEffect>
                  </a14:imgLayer>
                </a14:imgProps>
              </a:ext>
              <a:ext uri="{28A0092B-C50C-407E-A947-70E740481C1C}">
                <a14:useLocalDpi xmlns:a14="http://schemas.microsoft.com/office/drawing/2010/main"/>
              </a:ext>
            </a:extLst>
          </a:blip>
          <a:srcRect/>
          <a:stretch/>
        </p:blipFill>
        <p:spPr>
          <a:xfrm>
            <a:off x="8823725" y="6016570"/>
            <a:ext cx="3408259" cy="875872"/>
          </a:xfrm>
          <a:prstGeom prst="rect">
            <a:avLst/>
          </a:prstGeom>
        </p:spPr>
      </p:pic>
      <p:sp>
        <p:nvSpPr>
          <p:cNvPr id="75" name="Rectangle 74">
            <a:extLst>
              <a:ext uri="{FF2B5EF4-FFF2-40B4-BE49-F238E27FC236}">
                <a16:creationId xmlns:a16="http://schemas.microsoft.com/office/drawing/2014/main" id="{806FA28D-6B7A-4F9C-8C18-6ED50DBCA92B}"/>
              </a:ext>
            </a:extLst>
          </p:cNvPr>
          <p:cNvSpPr/>
          <p:nvPr/>
        </p:nvSpPr>
        <p:spPr>
          <a:xfrm>
            <a:off x="557134" y="3287170"/>
            <a:ext cx="1995173" cy="16308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Trebuchet MS"/>
                <a:ea typeface="+mn-ea"/>
                <a:cs typeface="+mn-cs"/>
              </a:rPr>
              <a:t>Health inequalities in heart valve disease </a:t>
            </a:r>
            <a:r>
              <a:rPr kumimoji="0" lang="en-GB" sz="1100" b="0" i="0" u="none" strike="noStrike" kern="1200" cap="none" spc="0" normalizeH="0" baseline="0" noProof="0" dirty="0">
                <a:ln>
                  <a:noFill/>
                </a:ln>
                <a:solidFill>
                  <a:prstClr val="white"/>
                </a:solidFill>
                <a:effectLst/>
                <a:uLnTx/>
                <a:uFillTx/>
                <a:latin typeface="Trebuchet MS"/>
                <a:ea typeface="+mn-ea"/>
                <a:cs typeface="+mn-cs"/>
              </a:rPr>
              <a:t>– Extensive engagement of Black African and Caribbean communities to understand behaviours and barriers to care resulted in an eye-opening report with 20 recommendations for improvements.</a:t>
            </a:r>
          </a:p>
        </p:txBody>
      </p:sp>
      <p:pic>
        <p:nvPicPr>
          <p:cNvPr id="80" name="Picture 79">
            <a:extLst>
              <a:ext uri="{FF2B5EF4-FFF2-40B4-BE49-F238E27FC236}">
                <a16:creationId xmlns:a16="http://schemas.microsoft.com/office/drawing/2014/main" id="{7DE561D0-5997-4EF6-B6A7-3793D223C7D2}"/>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7054" b="95436" l="8136" r="96271">
                        <a14:foregroundMark x1="34237" y1="21992" x2="34237" y2="21992"/>
                        <a14:foregroundMark x1="9153" y1="43568" x2="9153" y2="43568"/>
                        <a14:foregroundMark x1="34237" y1="16183" x2="34237" y2="16183"/>
                        <a14:foregroundMark x1="44407" y1="17427" x2="21356" y2="20747"/>
                        <a14:foregroundMark x1="21356" y1="20747" x2="44407" y2="18257"/>
                        <a14:foregroundMark x1="44407" y1="18257" x2="62034" y2="32780"/>
                        <a14:foregroundMark x1="58983" y1="64730" x2="56949" y2="73859"/>
                        <a14:foregroundMark x1="51186" y1="87137" x2="74915" y2="87137"/>
                        <a14:foregroundMark x1="74915" y1="87137" x2="86102" y2="80913"/>
                        <a14:foregroundMark x1="55593" y1="22822" x2="32203" y2="12863"/>
                        <a14:foregroundMark x1="32203" y1="12863" x2="19661" y2="23651"/>
                        <a14:foregroundMark x1="59661" y1="23237" x2="66102" y2="31535"/>
                        <a14:foregroundMark x1="51864" y1="95436" x2="51864" y2="95436"/>
                        <a14:foregroundMark x1="79322" y1="95436" x2="79322" y2="95436"/>
                        <a14:foregroundMark x1="84746" y1="95851" x2="84746" y2="95851"/>
                        <a14:foregroundMark x1="51864" y1="62656" x2="51864" y2="62656"/>
                        <a14:foregroundMark x1="90847" y1="95436" x2="90847" y2="95436"/>
                        <a14:foregroundMark x1="93220" y1="95851" x2="93220" y2="95851"/>
                        <a14:foregroundMark x1="94915" y1="95436" x2="94915" y2="95436"/>
                        <a14:foregroundMark x1="95593" y1="95021" x2="95593" y2="95021"/>
                        <a14:foregroundMark x1="95932" y1="95436" x2="95932" y2="95436"/>
                        <a14:foregroundMark x1="96610" y1="95021" x2="96610" y2="95021"/>
                        <a14:foregroundMark x1="36610" y1="80913" x2="36610" y2="80913"/>
                        <a14:foregroundMark x1="35932" y1="80913" x2="33220" y2="79668"/>
                        <a14:foregroundMark x1="32542" y1="81743" x2="28475" y2="80083"/>
                        <a14:foregroundMark x1="27797" y1="80498" x2="27797" y2="80498"/>
                        <a14:foregroundMark x1="26441" y1="80083" x2="26441" y2="80083"/>
                        <a14:foregroundMark x1="72542" y1="49378" x2="72542" y2="49378"/>
                        <a14:foregroundMark x1="72203" y1="51452" x2="72203" y2="51452"/>
                        <a14:foregroundMark x1="71186" y1="56846" x2="72203" y2="48133"/>
                        <a14:foregroundMark x1="72542" y1="40249" x2="68136" y2="29876"/>
                        <a14:foregroundMark x1="68136" y1="26556" x2="71186" y2="36100"/>
                        <a14:foregroundMark x1="39661" y1="8299" x2="39661" y2="8299"/>
                        <a14:foregroundMark x1="67458" y1="25726" x2="67458" y2="25726"/>
                        <a14:foregroundMark x1="66102" y1="24066" x2="66102" y2="24066"/>
                        <a14:foregroundMark x1="61695" y1="17427" x2="61695" y2="17427"/>
                        <a14:foregroundMark x1="52203" y1="64730" x2="52203" y2="64730"/>
                        <a14:foregroundMark x1="9153" y1="41909" x2="9153" y2="41909"/>
                        <a14:foregroundMark x1="8475" y1="42739" x2="8475" y2="42739"/>
                        <a14:foregroundMark x1="13898" y1="24896" x2="13898" y2="24896"/>
                        <a14:foregroundMark x1="12881" y1="26971" x2="12881" y2="26971"/>
                        <a14:foregroundMark x1="15254" y1="22822" x2="15254" y2="22822"/>
                        <a14:foregroundMark x1="17288" y1="19502" x2="17288" y2="19502"/>
                        <a14:foregroundMark x1="19322" y1="17012" x2="19322" y2="17012"/>
                        <a14:foregroundMark x1="22373" y1="13693" x2="22373" y2="13693"/>
                        <a14:foregroundMark x1="25085" y1="11203" x2="25085" y2="11203"/>
                        <a14:foregroundMark x1="28475" y1="9129" x2="28475" y2="9129"/>
                        <a14:foregroundMark x1="31525" y1="8299" x2="31525" y2="8299"/>
                        <a14:foregroundMark x1="39661" y1="7054" x2="39661" y2="7054"/>
                        <a14:foregroundMark x1="37966" y1="56432" x2="37966" y2="57676"/>
                        <a14:foregroundMark x1="38983" y1="65145" x2="23051" y2="56017"/>
                        <a14:foregroundMark x1="30508" y1="53112" x2="30508" y2="52697"/>
                        <a14:foregroundMark x1="30847" y1="50622" x2="39322" y2="67220"/>
                        <a14:foregroundMark x1="41356" y1="7054" x2="41356" y2="7054"/>
                        <a14:foregroundMark x1="37966" y1="7054" x2="37966" y2="7054"/>
                        <a14:foregroundMark x1="33220" y1="7884" x2="31864" y2="8299"/>
                        <a14:foregroundMark x1="33559" y1="7884" x2="36949" y2="7884"/>
                        <a14:foregroundMark x1="61695" y1="17842" x2="45763" y2="10373"/>
                        <a14:foregroundMark x1="61017" y1="16183" x2="61017" y2="16183"/>
                        <a14:foregroundMark x1="60678" y1="15768" x2="60000" y2="15768"/>
                        <a14:foregroundMark x1="58644" y1="14523" x2="58644" y2="14523"/>
                        <a14:foregroundMark x1="59661" y1="14938" x2="59661" y2="14938"/>
                        <a14:foregroundMark x1="23051" y1="60996" x2="23051" y2="60996"/>
                        <a14:foregroundMark x1="22373" y1="58506" x2="33898" y2="69710"/>
                        <a14:foregroundMark x1="22034" y1="61826" x2="33898" y2="68880"/>
                        <a14:foregroundMark x1="41695" y1="67220" x2="23729" y2="70539"/>
                        <a14:foregroundMark x1="28814" y1="81743" x2="28814" y2="81743"/>
                        <a14:foregroundMark x1="30169" y1="82988" x2="30169" y2="82988"/>
                        <a14:foregroundMark x1="25763" y1="80083" x2="25763" y2="80083"/>
                        <a14:foregroundMark x1="24746" y1="79668" x2="23390" y2="78008"/>
                        <a14:foregroundMark x1="81017" y1="95436" x2="88136" y2="95021"/>
                        <a14:foregroundMark x1="91864" y1="95436" x2="91864" y2="95436"/>
                      </a14:backgroundRemoval>
                    </a14:imgEffect>
                  </a14:imgLayer>
                </a14:imgProps>
              </a:ext>
              <a:ext uri="{28A0092B-C50C-407E-A947-70E740481C1C}">
                <a14:useLocalDpi xmlns:a14="http://schemas.microsoft.com/office/drawing/2010/main"/>
              </a:ext>
            </a:extLst>
          </a:blip>
          <a:srcRect/>
          <a:stretch/>
        </p:blipFill>
        <p:spPr>
          <a:xfrm>
            <a:off x="1227718" y="2086722"/>
            <a:ext cx="1223514" cy="997267"/>
          </a:xfrm>
          <a:prstGeom prst="rect">
            <a:avLst/>
          </a:prstGeom>
        </p:spPr>
      </p:pic>
      <p:sp>
        <p:nvSpPr>
          <p:cNvPr id="81" name="Rectangle 80">
            <a:extLst>
              <a:ext uri="{FF2B5EF4-FFF2-40B4-BE49-F238E27FC236}">
                <a16:creationId xmlns:a16="http://schemas.microsoft.com/office/drawing/2014/main" id="{A08D5E42-18DB-42FB-BD94-15D0BD9AFF04}"/>
              </a:ext>
            </a:extLst>
          </p:cNvPr>
          <p:cNvSpPr/>
          <p:nvPr/>
        </p:nvSpPr>
        <p:spPr>
          <a:xfrm>
            <a:off x="3098316" y="300630"/>
            <a:ext cx="2423153" cy="17322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750"/>
              </a:spcBef>
              <a:spcAft>
                <a:spcPts val="75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Trebuchet MS"/>
                <a:ea typeface="+mn-ea"/>
                <a:cs typeface="+mn-cs"/>
              </a:rPr>
              <a:t>SGH treat and return </a:t>
            </a:r>
            <a:r>
              <a:rPr kumimoji="0" lang="en-GB" sz="1100" b="0" i="0" u="none" strike="noStrike" kern="1200" cap="none" spc="0" normalizeH="0" baseline="0" noProof="0" dirty="0">
                <a:ln>
                  <a:noFill/>
                </a:ln>
                <a:solidFill>
                  <a:prstClr val="white"/>
                </a:solidFill>
                <a:effectLst/>
                <a:uLnTx/>
                <a:uFillTx/>
                <a:latin typeface="Trebuchet MS"/>
                <a:ea typeface="+mn-ea"/>
                <a:cs typeface="+mn-cs"/>
              </a:rPr>
              <a:t>– The network supported SGH to implement a treat and return inter hospital transfer (IHT) pathway for patients requiring </a:t>
            </a:r>
            <a:r>
              <a:rPr kumimoji="0" lang="en-GB" sz="1100" b="0" i="0" u="none" strike="noStrike" kern="1200" cap="none" spc="0" normalizeH="0" baseline="0" noProof="0" dirty="0" err="1">
                <a:ln>
                  <a:noFill/>
                </a:ln>
                <a:solidFill>
                  <a:prstClr val="white"/>
                </a:solidFill>
                <a:effectLst/>
                <a:uLnTx/>
                <a:uFillTx/>
                <a:latin typeface="Trebuchet MS"/>
                <a:ea typeface="+mn-ea"/>
                <a:cs typeface="+mn-cs"/>
              </a:rPr>
              <a:t>angio</a:t>
            </a:r>
            <a:r>
              <a:rPr kumimoji="0" lang="en-GB" sz="1100" b="0" i="0" u="none" strike="noStrike" kern="1200" cap="none" spc="0" normalizeH="0" baseline="0" noProof="0" dirty="0">
                <a:ln>
                  <a:noFill/>
                </a:ln>
                <a:solidFill>
                  <a:prstClr val="white"/>
                </a:solidFill>
                <a:effectLst/>
                <a:uLnTx/>
                <a:uFillTx/>
                <a:latin typeface="Trebuchet MS"/>
                <a:ea typeface="+mn-ea"/>
                <a:cs typeface="+mn-cs"/>
              </a:rPr>
              <a:t> / PCI procedures. This unified SL pathway creates savings, improves bed capacity at tertiary sites and ensures patients are supported in their local hospital, close to home</a:t>
            </a:r>
            <a:r>
              <a:rPr kumimoji="0" lang="en-GB" sz="1100" b="0" i="0" u="none" strike="noStrike" kern="1200" cap="none" spc="0" normalizeH="0" baseline="0" noProof="0" dirty="0">
                <a:ln>
                  <a:noFill/>
                </a:ln>
                <a:solidFill>
                  <a:prstClr val="white"/>
                </a:solidFill>
                <a:effectLst/>
                <a:uLnTx/>
                <a:uFillTx/>
                <a:latin typeface="Trebuchet MS"/>
                <a:ea typeface="Calibri" panose="020F0502020204030204" pitchFamily="34"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83" name="Rectangle 82">
            <a:extLst>
              <a:ext uri="{FF2B5EF4-FFF2-40B4-BE49-F238E27FC236}">
                <a16:creationId xmlns:a16="http://schemas.microsoft.com/office/drawing/2014/main" id="{9872652F-7B13-4DE8-85BB-541E610BDF80}"/>
              </a:ext>
            </a:extLst>
          </p:cNvPr>
          <p:cNvSpPr/>
          <p:nvPr/>
        </p:nvSpPr>
        <p:spPr>
          <a:xfrm>
            <a:off x="2918149" y="4377944"/>
            <a:ext cx="2719878" cy="89261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Trebuchet MS"/>
                <a:ea typeface="+mn-ea"/>
                <a:cs typeface="+mn-cs"/>
              </a:rPr>
              <a:t>Core learning in inherited cardiac conditions </a:t>
            </a:r>
            <a:r>
              <a:rPr kumimoji="0" lang="en-GB" sz="1100" b="0" i="0" u="none" strike="noStrike" kern="1200" cap="none" spc="0" normalizeH="0" baseline="0" noProof="0" dirty="0">
                <a:ln>
                  <a:noFill/>
                </a:ln>
                <a:solidFill>
                  <a:prstClr val="white"/>
                </a:solidFill>
                <a:effectLst/>
                <a:uLnTx/>
                <a:uFillTx/>
                <a:latin typeface="Trebuchet MS"/>
                <a:ea typeface="+mn-ea"/>
                <a:cs typeface="+mn-cs"/>
              </a:rPr>
              <a:t>(CLICC) – Delivered six sessions across the year offering virtual upskilling to 2,300 non ICC colleagues in vital areas – across the globe!</a:t>
            </a:r>
          </a:p>
        </p:txBody>
      </p:sp>
      <p:sp>
        <p:nvSpPr>
          <p:cNvPr id="84" name="Rectangle 83">
            <a:extLst>
              <a:ext uri="{FF2B5EF4-FFF2-40B4-BE49-F238E27FC236}">
                <a16:creationId xmlns:a16="http://schemas.microsoft.com/office/drawing/2014/main" id="{95A39124-2C2F-4275-9DFC-46B66305C571}"/>
              </a:ext>
            </a:extLst>
          </p:cNvPr>
          <p:cNvSpPr/>
          <p:nvPr/>
        </p:nvSpPr>
        <p:spPr>
          <a:xfrm>
            <a:off x="8666174" y="208943"/>
            <a:ext cx="3231198" cy="107502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err="1">
                <a:ln>
                  <a:noFill/>
                </a:ln>
                <a:solidFill>
                  <a:prstClr val="white"/>
                </a:solidFill>
                <a:effectLst/>
                <a:uLnTx/>
                <a:uFillTx/>
                <a:latin typeface="Trebuchet MS"/>
                <a:ea typeface="+mn-ea"/>
                <a:cs typeface="+mn-cs"/>
              </a:rPr>
              <a:t>Ortus</a:t>
            </a:r>
            <a:r>
              <a:rPr kumimoji="0" lang="en-GB" sz="1100" b="1" i="0" u="none" strike="noStrike" kern="1200" cap="none" spc="0" normalizeH="0" baseline="0" noProof="0" dirty="0">
                <a:ln>
                  <a:noFill/>
                </a:ln>
                <a:solidFill>
                  <a:prstClr val="white"/>
                </a:solidFill>
                <a:effectLst/>
                <a:uLnTx/>
                <a:uFillTx/>
                <a:latin typeface="Trebuchet MS"/>
                <a:ea typeface="+mn-ea"/>
                <a:cs typeface="+mn-cs"/>
              </a:rPr>
              <a:t> remote monitoring  </a:t>
            </a:r>
            <a:r>
              <a:rPr kumimoji="0" lang="en-GB" sz="1100" b="0" i="0" u="none" strike="noStrike" kern="1200" cap="none" spc="0" normalizeH="0" baseline="0" noProof="0" dirty="0">
                <a:ln>
                  <a:noFill/>
                </a:ln>
                <a:solidFill>
                  <a:prstClr val="white"/>
                </a:solidFill>
                <a:effectLst/>
                <a:uLnTx/>
                <a:uFillTx/>
                <a:latin typeface="Trebuchet MS"/>
                <a:ea typeface="+mn-ea"/>
                <a:cs typeface="+mn-cs"/>
              </a:rPr>
              <a:t>- The network implemented a digital monitoring solution pilot to provide safer care for the 8,000 patients awaiting surgery in the capital. Approximately 2,000 have been onboarded to the tool, and 184 patients have had their care escalated. </a:t>
            </a:r>
          </a:p>
        </p:txBody>
      </p:sp>
      <p:sp>
        <p:nvSpPr>
          <p:cNvPr id="85" name="Rectangle 84">
            <a:extLst>
              <a:ext uri="{FF2B5EF4-FFF2-40B4-BE49-F238E27FC236}">
                <a16:creationId xmlns:a16="http://schemas.microsoft.com/office/drawing/2014/main" id="{3A047BB4-244E-4430-8103-8E37DE8D0A99}"/>
              </a:ext>
            </a:extLst>
          </p:cNvPr>
          <p:cNvSpPr/>
          <p:nvPr/>
        </p:nvSpPr>
        <p:spPr>
          <a:xfrm>
            <a:off x="8872930" y="4161700"/>
            <a:ext cx="3077640" cy="96689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Trebuchet MS"/>
                <a:ea typeface="+mn-ea"/>
                <a:cs typeface="+mn-cs"/>
              </a:rPr>
              <a:t>Cardiac rehab </a:t>
            </a:r>
            <a:r>
              <a:rPr kumimoji="0" lang="en-GB" sz="1100" b="0" i="0" u="none" strike="noStrike" kern="1200" cap="none" spc="0" normalizeH="0" baseline="0" noProof="0" dirty="0">
                <a:ln>
                  <a:noFill/>
                </a:ln>
                <a:solidFill>
                  <a:prstClr val="white"/>
                </a:solidFill>
                <a:effectLst/>
                <a:uLnTx/>
                <a:uFillTx/>
                <a:latin typeface="Trebuchet MS"/>
                <a:ea typeface="+mn-ea"/>
                <a:cs typeface="+mn-cs"/>
              </a:rPr>
              <a:t>– Successfully obtained funding with acute and community cardiac rehabilitation providers to provide additional nursing and physiotherapy resources and a digital pilot of tailored exercise programmes.  </a:t>
            </a:r>
          </a:p>
        </p:txBody>
      </p:sp>
      <p:grpSp>
        <p:nvGrpSpPr>
          <p:cNvPr id="88" name="Group 87">
            <a:extLst>
              <a:ext uri="{FF2B5EF4-FFF2-40B4-BE49-F238E27FC236}">
                <a16:creationId xmlns:a16="http://schemas.microsoft.com/office/drawing/2014/main" id="{1C09569B-9A64-49C9-850A-595F61FE1FCA}"/>
              </a:ext>
            </a:extLst>
          </p:cNvPr>
          <p:cNvGrpSpPr/>
          <p:nvPr/>
        </p:nvGrpSpPr>
        <p:grpSpPr>
          <a:xfrm>
            <a:off x="259851" y="1471313"/>
            <a:ext cx="3231199" cy="2639354"/>
            <a:chOff x="-2810577" y="1551258"/>
            <a:chExt cx="3231199" cy="2639354"/>
          </a:xfrm>
          <a:effectLst>
            <a:outerShdw blurRad="50800" dist="38100" dir="2700000" algn="tl" rotWithShape="0">
              <a:prstClr val="black">
                <a:alpha val="40000"/>
              </a:prstClr>
            </a:outerShdw>
          </a:effectLst>
        </p:grpSpPr>
        <p:sp>
          <p:nvSpPr>
            <p:cNvPr id="86" name="Block Arc 85">
              <a:extLst>
                <a:ext uri="{FF2B5EF4-FFF2-40B4-BE49-F238E27FC236}">
                  <a16:creationId xmlns:a16="http://schemas.microsoft.com/office/drawing/2014/main" id="{E8C326E3-56A9-4DFC-9FC9-0CD6999D1604}"/>
                </a:ext>
              </a:extLst>
            </p:cNvPr>
            <p:cNvSpPr/>
            <p:nvPr/>
          </p:nvSpPr>
          <p:spPr>
            <a:xfrm>
              <a:off x="-2810577" y="1551258"/>
              <a:ext cx="3231199" cy="2639354"/>
            </a:xfrm>
            <a:prstGeom prst="blockArc">
              <a:avLst>
                <a:gd name="adj1" fmla="val 10800000"/>
                <a:gd name="adj2" fmla="val 21521464"/>
                <a:gd name="adj3" fmla="val 1331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87" name="Block Arc 86">
              <a:extLst>
                <a:ext uri="{FF2B5EF4-FFF2-40B4-BE49-F238E27FC236}">
                  <a16:creationId xmlns:a16="http://schemas.microsoft.com/office/drawing/2014/main" id="{0B46D389-8A0C-4C13-AD05-C00614ABEDD6}"/>
                </a:ext>
              </a:extLst>
            </p:cNvPr>
            <p:cNvSpPr/>
            <p:nvPr/>
          </p:nvSpPr>
          <p:spPr>
            <a:xfrm>
              <a:off x="-2733798" y="1642533"/>
              <a:ext cx="3077640" cy="2503773"/>
            </a:xfrm>
            <a:prstGeom prst="blockArc">
              <a:avLst>
                <a:gd name="adj1" fmla="val 10842620"/>
                <a:gd name="adj2" fmla="val 21459518"/>
                <a:gd name="adj3" fmla="val 66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75757"/>
                </a:solidFill>
                <a:effectLst/>
                <a:uLnTx/>
                <a:uFillTx/>
                <a:latin typeface="Trebuchet MS"/>
                <a:ea typeface="+mn-ea"/>
                <a:cs typeface="+mn-cs"/>
              </a:endParaRPr>
            </a:p>
          </p:txBody>
        </p:sp>
      </p:grpSp>
      <p:grpSp>
        <p:nvGrpSpPr>
          <p:cNvPr id="89" name="Group 88">
            <a:extLst>
              <a:ext uri="{FF2B5EF4-FFF2-40B4-BE49-F238E27FC236}">
                <a16:creationId xmlns:a16="http://schemas.microsoft.com/office/drawing/2014/main" id="{59E6ABC2-2DCB-472B-95E0-BC8D09D24D37}"/>
              </a:ext>
            </a:extLst>
          </p:cNvPr>
          <p:cNvGrpSpPr/>
          <p:nvPr/>
        </p:nvGrpSpPr>
        <p:grpSpPr>
          <a:xfrm flipV="1">
            <a:off x="3141347" y="1413338"/>
            <a:ext cx="3231199" cy="2639354"/>
            <a:chOff x="-2810577" y="1551258"/>
            <a:chExt cx="3231199" cy="2639354"/>
          </a:xfrm>
          <a:effectLst>
            <a:outerShdw blurRad="50800" dist="38100" dir="2700000" algn="tl" rotWithShape="0">
              <a:prstClr val="black">
                <a:alpha val="40000"/>
              </a:prstClr>
            </a:outerShdw>
          </a:effectLst>
        </p:grpSpPr>
        <p:sp>
          <p:nvSpPr>
            <p:cNvPr id="90" name="Block Arc 89">
              <a:extLst>
                <a:ext uri="{FF2B5EF4-FFF2-40B4-BE49-F238E27FC236}">
                  <a16:creationId xmlns:a16="http://schemas.microsoft.com/office/drawing/2014/main" id="{392C1BC1-FF8A-4B6E-AC0B-1BA64576088C}"/>
                </a:ext>
              </a:extLst>
            </p:cNvPr>
            <p:cNvSpPr/>
            <p:nvPr/>
          </p:nvSpPr>
          <p:spPr>
            <a:xfrm>
              <a:off x="-2810577" y="1551258"/>
              <a:ext cx="3231199" cy="2639354"/>
            </a:xfrm>
            <a:prstGeom prst="blockArc">
              <a:avLst>
                <a:gd name="adj1" fmla="val 10800000"/>
                <a:gd name="adj2" fmla="val 21521464"/>
                <a:gd name="adj3" fmla="val 1331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91" name="Block Arc 90">
              <a:extLst>
                <a:ext uri="{FF2B5EF4-FFF2-40B4-BE49-F238E27FC236}">
                  <a16:creationId xmlns:a16="http://schemas.microsoft.com/office/drawing/2014/main" id="{DE6862C9-9D19-451F-9DE4-433754E927A9}"/>
                </a:ext>
              </a:extLst>
            </p:cNvPr>
            <p:cNvSpPr/>
            <p:nvPr/>
          </p:nvSpPr>
          <p:spPr>
            <a:xfrm>
              <a:off x="-2733798" y="1642533"/>
              <a:ext cx="3077640" cy="2503773"/>
            </a:xfrm>
            <a:prstGeom prst="blockArc">
              <a:avLst>
                <a:gd name="adj1" fmla="val 10846182"/>
                <a:gd name="adj2" fmla="val 21459518"/>
                <a:gd name="adj3" fmla="val 66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75757"/>
                </a:solidFill>
                <a:effectLst/>
                <a:uLnTx/>
                <a:uFillTx/>
                <a:latin typeface="Trebuchet MS"/>
                <a:ea typeface="+mn-ea"/>
                <a:cs typeface="+mn-cs"/>
              </a:endParaRPr>
            </a:p>
          </p:txBody>
        </p:sp>
      </p:grpSp>
      <p:grpSp>
        <p:nvGrpSpPr>
          <p:cNvPr id="92" name="Group 91">
            <a:extLst>
              <a:ext uri="{FF2B5EF4-FFF2-40B4-BE49-F238E27FC236}">
                <a16:creationId xmlns:a16="http://schemas.microsoft.com/office/drawing/2014/main" id="{72C06089-565B-4348-8391-2D7E41BD63FA}"/>
              </a:ext>
            </a:extLst>
          </p:cNvPr>
          <p:cNvGrpSpPr/>
          <p:nvPr/>
        </p:nvGrpSpPr>
        <p:grpSpPr>
          <a:xfrm>
            <a:off x="6030760" y="1485374"/>
            <a:ext cx="3231199" cy="2639354"/>
            <a:chOff x="-2810577" y="1551258"/>
            <a:chExt cx="3231199" cy="2639354"/>
          </a:xfrm>
          <a:effectLst>
            <a:outerShdw blurRad="50800" dist="38100" dir="2700000" algn="tl" rotWithShape="0">
              <a:prstClr val="black">
                <a:alpha val="40000"/>
              </a:prstClr>
            </a:outerShdw>
          </a:effectLst>
        </p:grpSpPr>
        <p:sp>
          <p:nvSpPr>
            <p:cNvPr id="93" name="Block Arc 92">
              <a:extLst>
                <a:ext uri="{FF2B5EF4-FFF2-40B4-BE49-F238E27FC236}">
                  <a16:creationId xmlns:a16="http://schemas.microsoft.com/office/drawing/2014/main" id="{2FAB8564-6FE2-4BD1-91B1-1B8C3973AC3C}"/>
                </a:ext>
              </a:extLst>
            </p:cNvPr>
            <p:cNvSpPr/>
            <p:nvPr/>
          </p:nvSpPr>
          <p:spPr>
            <a:xfrm>
              <a:off x="-2810577" y="1551258"/>
              <a:ext cx="3231199" cy="2639354"/>
            </a:xfrm>
            <a:prstGeom prst="blockArc">
              <a:avLst>
                <a:gd name="adj1" fmla="val 10800000"/>
                <a:gd name="adj2" fmla="val 21521464"/>
                <a:gd name="adj3" fmla="val 1331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94" name="Block Arc 93">
              <a:extLst>
                <a:ext uri="{FF2B5EF4-FFF2-40B4-BE49-F238E27FC236}">
                  <a16:creationId xmlns:a16="http://schemas.microsoft.com/office/drawing/2014/main" id="{17B2B228-AEAD-4C5C-AE76-7C16EBCFC5F9}"/>
                </a:ext>
              </a:extLst>
            </p:cNvPr>
            <p:cNvSpPr/>
            <p:nvPr/>
          </p:nvSpPr>
          <p:spPr>
            <a:xfrm>
              <a:off x="-2733798" y="1642533"/>
              <a:ext cx="3077640" cy="2503773"/>
            </a:xfrm>
            <a:prstGeom prst="blockArc">
              <a:avLst>
                <a:gd name="adj1" fmla="val 10842620"/>
                <a:gd name="adj2" fmla="val 21459518"/>
                <a:gd name="adj3" fmla="val 66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75757"/>
                </a:solidFill>
                <a:effectLst/>
                <a:uLnTx/>
                <a:uFillTx/>
                <a:latin typeface="Trebuchet MS"/>
                <a:ea typeface="+mn-ea"/>
                <a:cs typeface="+mn-cs"/>
              </a:endParaRPr>
            </a:p>
          </p:txBody>
        </p:sp>
      </p:grpSp>
      <p:grpSp>
        <p:nvGrpSpPr>
          <p:cNvPr id="95" name="Group 94">
            <a:extLst>
              <a:ext uri="{FF2B5EF4-FFF2-40B4-BE49-F238E27FC236}">
                <a16:creationId xmlns:a16="http://schemas.microsoft.com/office/drawing/2014/main" id="{DA68242A-7139-4894-8033-FF983AD8B0FD}"/>
              </a:ext>
            </a:extLst>
          </p:cNvPr>
          <p:cNvGrpSpPr/>
          <p:nvPr/>
        </p:nvGrpSpPr>
        <p:grpSpPr>
          <a:xfrm flipV="1">
            <a:off x="8912256" y="1427007"/>
            <a:ext cx="3231199" cy="2639354"/>
            <a:chOff x="-2810577" y="1551258"/>
            <a:chExt cx="3231199" cy="2639354"/>
          </a:xfrm>
          <a:effectLst>
            <a:outerShdw blurRad="50800" dist="38100" dir="2700000" algn="tl" rotWithShape="0">
              <a:prstClr val="black">
                <a:alpha val="40000"/>
              </a:prstClr>
            </a:outerShdw>
          </a:effectLst>
        </p:grpSpPr>
        <p:sp>
          <p:nvSpPr>
            <p:cNvPr id="96" name="Block Arc 95">
              <a:extLst>
                <a:ext uri="{FF2B5EF4-FFF2-40B4-BE49-F238E27FC236}">
                  <a16:creationId xmlns:a16="http://schemas.microsoft.com/office/drawing/2014/main" id="{DC01D84A-C5AA-416C-A216-9846EE1DD6EB}"/>
                </a:ext>
              </a:extLst>
            </p:cNvPr>
            <p:cNvSpPr/>
            <p:nvPr/>
          </p:nvSpPr>
          <p:spPr>
            <a:xfrm>
              <a:off x="-2810577" y="1551258"/>
              <a:ext cx="3231199" cy="2639354"/>
            </a:xfrm>
            <a:prstGeom prst="blockArc">
              <a:avLst>
                <a:gd name="adj1" fmla="val 10800000"/>
                <a:gd name="adj2" fmla="val 21521464"/>
                <a:gd name="adj3" fmla="val 1331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97" name="Block Arc 96">
              <a:extLst>
                <a:ext uri="{FF2B5EF4-FFF2-40B4-BE49-F238E27FC236}">
                  <a16:creationId xmlns:a16="http://schemas.microsoft.com/office/drawing/2014/main" id="{4C4ACC6F-1250-40DB-A7D0-5AFF80F3E1E7}"/>
                </a:ext>
              </a:extLst>
            </p:cNvPr>
            <p:cNvSpPr/>
            <p:nvPr/>
          </p:nvSpPr>
          <p:spPr>
            <a:xfrm>
              <a:off x="-2733798" y="1642533"/>
              <a:ext cx="3077640" cy="2503773"/>
            </a:xfrm>
            <a:prstGeom prst="blockArc">
              <a:avLst>
                <a:gd name="adj1" fmla="val 10846182"/>
                <a:gd name="adj2" fmla="val 21459518"/>
                <a:gd name="adj3" fmla="val 66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75757"/>
                </a:solidFill>
                <a:effectLst/>
                <a:uLnTx/>
                <a:uFillTx/>
                <a:latin typeface="Trebuchet MS"/>
                <a:ea typeface="+mn-ea"/>
                <a:cs typeface="+mn-cs"/>
              </a:endParaRPr>
            </a:p>
          </p:txBody>
        </p:sp>
      </p:grpSp>
      <p:pic>
        <p:nvPicPr>
          <p:cNvPr id="28" name="Picture 27">
            <a:extLst>
              <a:ext uri="{FF2B5EF4-FFF2-40B4-BE49-F238E27FC236}">
                <a16:creationId xmlns:a16="http://schemas.microsoft.com/office/drawing/2014/main" id="{BD0746E9-BFDC-4497-8D11-4C75E4B4CC16}"/>
              </a:ext>
            </a:extLst>
          </p:cNvPr>
          <p:cNvPicPr>
            <a:picLocks noChangeAspect="1"/>
          </p:cNvPicPr>
          <p:nvPr/>
        </p:nvPicPr>
        <p:blipFill>
          <a:blip r:embed="rId6" cstate="screen">
            <a:extLst>
              <a:ext uri="{BEBA8EAE-BF5A-486C-A8C5-ECC9F3942E4B}">
                <a14:imgProps xmlns:a14="http://schemas.microsoft.com/office/drawing/2010/main">
                  <a14:imgLayer r:embed="rId7">
                    <a14:imgEffect>
                      <a14:backgroundRemoval t="9980" b="89980" l="8376" r="91661">
                        <a14:foregroundMark x1="8376" y1="84404" x2="8376" y2="84404"/>
                        <a14:foregroundMark x1="8376" y1="84404" x2="9760" y2="85939"/>
                        <a14:foregroundMark x1="91661" y1="84404" x2="89913" y2="84848"/>
                        <a14:foregroundMark x1="89913" y1="82424" x2="89913" y2="82424"/>
                      </a14:backgroundRemoval>
                    </a14:imgEffect>
                  </a14:imgLayer>
                </a14:imgProps>
              </a:ext>
              <a:ext uri="{28A0092B-C50C-407E-A947-70E740481C1C}">
                <a14:useLocalDpi xmlns:a14="http://schemas.microsoft.com/office/drawing/2010/main"/>
              </a:ext>
            </a:extLst>
          </a:blip>
          <a:stretch>
            <a:fillRect/>
          </a:stretch>
        </p:blipFill>
        <p:spPr>
          <a:xfrm>
            <a:off x="-175422" y="1964141"/>
            <a:ext cx="1198371" cy="1080000"/>
          </a:xfrm>
          <a:prstGeom prst="rect">
            <a:avLst/>
          </a:prstGeom>
        </p:spPr>
      </p:pic>
      <p:pic>
        <p:nvPicPr>
          <p:cNvPr id="32" name="Picture 31">
            <a:extLst>
              <a:ext uri="{FF2B5EF4-FFF2-40B4-BE49-F238E27FC236}">
                <a16:creationId xmlns:a16="http://schemas.microsoft.com/office/drawing/2014/main" id="{A11DC2B4-24C8-4058-A564-0AE995B4761A}"/>
              </a:ext>
            </a:extLst>
          </p:cNvPr>
          <p:cNvPicPr>
            <a:picLocks noChangeAspect="1"/>
          </p:cNvPicPr>
          <p:nvPr/>
        </p:nvPicPr>
        <p:blipFill rotWithShape="1">
          <a:blip r:embed="rId8" cstate="screen">
            <a:extLst>
              <a:ext uri="{BEBA8EAE-BF5A-486C-A8C5-ECC9F3942E4B}">
                <a14:imgProps xmlns:a14="http://schemas.microsoft.com/office/drawing/2010/main">
                  <a14:imgLayer r:embed="rId9">
                    <a14:imgEffect>
                      <a14:backgroundRemoval t="9868" b="94737" l="3960" r="96700">
                        <a14:foregroundMark x1="29703" y1="39474" x2="29703" y2="39474"/>
                        <a14:foregroundMark x1="29703" y1="33553" x2="41914" y2="33553"/>
                        <a14:foregroundMark x1="41914" y1="33553" x2="63036" y2="25658"/>
                        <a14:foregroundMark x1="63036" y1="25658" x2="72277" y2="37500"/>
                        <a14:foregroundMark x1="72277" y1="37500" x2="81848" y2="40132"/>
                        <a14:foregroundMark x1="81848" y1="40132" x2="83498" y2="55921"/>
                        <a14:foregroundMark x1="82508" y1="61184" x2="65347" y2="45395"/>
                        <a14:foregroundMark x1="69967" y1="17763" x2="58416" y2="11842"/>
                        <a14:foregroundMark x1="58416" y1="11842" x2="36634" y2="16447"/>
                        <a14:foregroundMark x1="36634" y1="16447" x2="35644" y2="34211"/>
                        <a14:foregroundMark x1="45875" y1="34211" x2="47195" y2="54605"/>
                        <a14:foregroundMark x1="47195" y1="54605" x2="54785" y2="42763"/>
                        <a14:foregroundMark x1="54785" y1="42763" x2="55116" y2="50658"/>
                        <a14:foregroundMark x1="59076" y1="71053" x2="59076" y2="71053"/>
                        <a14:foregroundMark x1="50495" y1="73026" x2="20132" y2="72368"/>
                        <a14:foregroundMark x1="20132" y1="72368" x2="13861" y2="81579"/>
                        <a14:foregroundMark x1="36634" y1="86842" x2="36634" y2="86842"/>
                        <a14:foregroundMark x1="23102" y1="92105" x2="23102" y2="92105"/>
                        <a14:foregroundMark x1="7921" y1="91447" x2="7921" y2="91447"/>
                        <a14:foregroundMark x1="5281" y1="91447" x2="24422" y2="90789"/>
                        <a14:foregroundMark x1="28383" y1="18421" x2="28383" y2="18421"/>
                        <a14:foregroundMark x1="86799" y1="11184" x2="86799" y2="11184"/>
                        <a14:foregroundMark x1="87459" y1="16447" x2="89439" y2="55263"/>
                        <a14:foregroundMark x1="89439" y1="55263" x2="88119" y2="67763"/>
                        <a14:foregroundMark x1="92079" y1="11842" x2="90099" y2="76974"/>
                        <a14:foregroundMark x1="81848" y1="77632" x2="81848" y2="77632"/>
                        <a14:foregroundMark x1="25413" y1="90789" x2="46535" y2="91447"/>
                        <a14:foregroundMark x1="46535" y1="91447" x2="57426" y2="90789"/>
                        <a14:foregroundMark x1="94389" y1="90132" x2="67657" y2="90789"/>
                        <a14:foregroundMark x1="70627" y1="92763" x2="70627" y2="92763"/>
                        <a14:foregroundMark x1="73267" y1="94079" x2="83498" y2="94079"/>
                        <a14:foregroundMark x1="83498" y1="94079" x2="93729" y2="92105"/>
                        <a14:foregroundMark x1="95380" y1="90789" x2="95710" y2="93421"/>
                        <a14:foregroundMark x1="92409" y1="88158" x2="82838" y2="94079"/>
                        <a14:foregroundMark x1="82838" y1="94079" x2="75908" y2="93421"/>
                        <a14:foregroundMark x1="94719" y1="91447" x2="94719" y2="91447"/>
                        <a14:foregroundMark x1="94389" y1="94737" x2="94389" y2="94737"/>
                        <a14:foregroundMark x1="96040" y1="89474" x2="96040" y2="89474"/>
                        <a14:foregroundMark x1="96040" y1="88816" x2="96040" y2="88816"/>
                        <a14:foregroundMark x1="96700" y1="91447" x2="96700" y2="91447"/>
                        <a14:foregroundMark x1="94389" y1="94079" x2="94389" y2="94079"/>
                        <a14:foregroundMark x1="63366" y1="82237" x2="63366" y2="82237"/>
                        <a14:foregroundMark x1="66997" y1="80263" x2="63366" y2="81579"/>
                        <a14:foregroundMark x1="62046" y1="80263" x2="61386" y2="76974"/>
                        <a14:foregroundMark x1="60726" y1="76316" x2="60396" y2="78947"/>
                        <a14:foregroundMark x1="63366" y1="77632" x2="63366" y2="77632"/>
                        <a14:foregroundMark x1="65017" y1="74342" x2="66007" y2="73026"/>
                        <a14:foregroundMark x1="64356" y1="82237" x2="64356" y2="82237"/>
                        <a14:foregroundMark x1="64356" y1="87500" x2="64356" y2="87500"/>
                        <a14:foregroundMark x1="65017" y1="89474" x2="65017" y2="89474"/>
                        <a14:foregroundMark x1="65347" y1="84868" x2="65347" y2="84868"/>
                        <a14:foregroundMark x1="67657" y1="73684" x2="61386" y2="83553"/>
                        <a14:foregroundMark x1="39934" y1="90132" x2="60726" y2="91447"/>
                        <a14:foregroundMark x1="60726" y1="91447" x2="72607" y2="90789"/>
                        <a14:foregroundMark x1="72607" y1="90789" x2="73267" y2="90789"/>
                        <a14:foregroundMark x1="69637" y1="93421" x2="32013" y2="90132"/>
                        <a14:foregroundMark x1="20792" y1="92763" x2="41584" y2="93421"/>
                        <a14:foregroundMark x1="3960" y1="91447" x2="21452" y2="93421"/>
                        <a14:foregroundMark x1="4950" y1="89474" x2="4950" y2="89474"/>
                        <a14:foregroundMark x1="3960" y1="88816" x2="3960" y2="88816"/>
                        <a14:foregroundMark x1="16832" y1="84211" x2="16832" y2="84211"/>
                        <a14:foregroundMark x1="17162" y1="76974" x2="14851" y2="80263"/>
                        <a14:foregroundMark x1="12541" y1="74342" x2="12211" y2="80263"/>
                        <a14:foregroundMark x1="11881" y1="84868" x2="11881" y2="84868"/>
                        <a14:foregroundMark x1="11221" y1="81579" x2="19472" y2="76974"/>
                        <a14:foregroundMark x1="18812" y1="83553" x2="11221" y2="83553"/>
                        <a14:foregroundMark x1="68317" y1="75658" x2="67987" y2="86842"/>
                        <a14:foregroundMark x1="13531" y1="47368" x2="13531" y2="47368"/>
                        <a14:foregroundMark x1="14191" y1="42763" x2="14521" y2="47368"/>
                        <a14:foregroundMark x1="5281" y1="65132" x2="5281" y2="65132"/>
                        <a14:foregroundMark x1="4950" y1="62500" x2="4950" y2="68421"/>
                      </a14:backgroundRemoval>
                    </a14:imgEffect>
                  </a14:imgLayer>
                </a14:imgProps>
              </a:ext>
              <a:ext uri="{28A0092B-C50C-407E-A947-70E740481C1C}">
                <a14:useLocalDpi xmlns:a14="http://schemas.microsoft.com/office/drawing/2010/main"/>
              </a:ext>
            </a:extLst>
          </a:blip>
          <a:srcRect/>
          <a:stretch/>
        </p:blipFill>
        <p:spPr>
          <a:xfrm>
            <a:off x="2675694" y="2172905"/>
            <a:ext cx="1259460" cy="630656"/>
          </a:xfrm>
          <a:prstGeom prst="rect">
            <a:avLst/>
          </a:prstGeom>
        </p:spPr>
      </p:pic>
      <p:pic>
        <p:nvPicPr>
          <p:cNvPr id="36" name="Picture 35">
            <a:extLst>
              <a:ext uri="{FF2B5EF4-FFF2-40B4-BE49-F238E27FC236}">
                <a16:creationId xmlns:a16="http://schemas.microsoft.com/office/drawing/2014/main" id="{22A0297F-6BF2-40A6-9E1F-74BA59AF57EF}"/>
              </a:ext>
            </a:extLst>
          </p:cNvPr>
          <p:cNvPicPr>
            <a:picLocks noChangeAspect="1"/>
          </p:cNvPicPr>
          <p:nvPr/>
        </p:nvPicPr>
        <p:blipFill>
          <a:blip r:embed="rId10" cstate="screen">
            <a:extLst>
              <a:ext uri="{BEBA8EAE-BF5A-486C-A8C5-ECC9F3942E4B}">
                <a14:imgProps xmlns:a14="http://schemas.microsoft.com/office/drawing/2010/main">
                  <a14:imgLayer r:embed="rId11">
                    <a14:imgEffect>
                      <a14:backgroundRemoval t="9984" b="89976" l="5685" r="90096">
                        <a14:foregroundMark x1="45326" y1="16734" x2="45326" y2="16734"/>
                        <a14:foregroundMark x1="44543" y1="15804" x2="44543" y2="15804"/>
                        <a14:foregroundMark x1="44442" y1="16734" x2="43380" y2="17381"/>
                        <a14:foregroundMark x1="40753" y1="15804" x2="40753" y2="15804"/>
                        <a14:foregroundMark x1="41435" y1="16451" x2="41738" y2="16451"/>
                        <a14:foregroundMark x1="5685" y1="33347" x2="5685" y2="33347"/>
                        <a14:foregroundMark x1="44517" y1="44260" x2="44517" y2="44260"/>
                        <a14:foregroundMark x1="45023" y1="46362" x2="49116" y2="48666"/>
                        <a14:foregroundMark x1="49116" y1="48666" x2="47903" y2="40622"/>
                        <a14:foregroundMark x1="47903" y1="40622" x2="42926" y2="39329"/>
                        <a14:foregroundMark x1="42926" y1="39329" x2="39237" y2="44220"/>
                        <a14:foregroundMark x1="39237" y1="44220" x2="41208" y2="50808"/>
                        <a14:foregroundMark x1="41208" y1="50808" x2="45553" y2="53921"/>
                        <a14:foregroundMark x1="45553" y1="53921" x2="50379" y2="53961"/>
                        <a14:foregroundMark x1="50379" y1="53961" x2="47271" y2="57235"/>
                        <a14:foregroundMark x1="34184" y1="35166" x2="45452" y2="33104"/>
                        <a14:foregroundMark x1="45452" y1="33104" x2="38934" y2="34196"/>
                        <a14:foregroundMark x1="38934" y1="34196" x2="46665" y2="35004"/>
                        <a14:foregroundMark x1="46665" y1="35004" x2="52173" y2="34398"/>
                        <a14:foregroundMark x1="52173" y1="34398" x2="47271" y2="36742"/>
                        <a14:foregroundMark x1="47271" y1="36742" x2="51566" y2="35125"/>
                        <a14:foregroundMark x1="51566" y1="35125" x2="54017" y2="42765"/>
                        <a14:foregroundMark x1="54017" y1="42765" x2="54851" y2="53638"/>
                        <a14:foregroundMark x1="54851" y1="53638" x2="52956" y2="59903"/>
                        <a14:foregroundMark x1="52956" y1="59903" x2="35877" y2="60914"/>
                        <a14:foregroundMark x1="35877" y1="60914" x2="34462" y2="41835"/>
                        <a14:foregroundMark x1="34462" y1="41835" x2="32592" y2="35570"/>
                        <a14:foregroundMark x1="32592" y1="35570" x2="34841" y2="35449"/>
                        <a14:foregroundMark x1="29409" y1="45190" x2="29409" y2="45190"/>
                        <a14:foregroundMark x1="28979" y1="44745" x2="30217" y2="49555"/>
                        <a14:foregroundMark x1="29586" y1="44705" x2="29586" y2="44705"/>
                        <a14:foregroundMark x1="21652" y1="43129" x2="21652" y2="55255"/>
                        <a14:foregroundMark x1="17863" y1="32538" x2="22991" y2="32417"/>
                        <a14:foregroundMark x1="22991" y1="32417" x2="23951" y2="39450"/>
                        <a14:foregroundMark x1="23951" y1="39450" x2="19227" y2="40340"/>
                        <a14:foregroundMark x1="19227" y1="40340" x2="18519" y2="33185"/>
                        <a14:foregroundMark x1="18519" y1="33185" x2="18242" y2="32579"/>
                        <a14:foregroundMark x1="11142" y1="44058" x2="11142" y2="44058"/>
                        <a14:foregroundMark x1="12228" y1="27648" x2="10384" y2="40784"/>
                        <a14:foregroundMark x1="11218" y1="43129" x2="12431" y2="50081"/>
                        <a14:foregroundMark x1="12431" y1="50081" x2="15285" y2="55618"/>
                        <a14:foregroundMark x1="15285" y1="55618" x2="17559" y2="58084"/>
                        <a14:foregroundMark x1="11294" y1="51859" x2="9803" y2="59620"/>
                        <a14:foregroundMark x1="9803" y1="59620" x2="11875" y2="65724"/>
                        <a14:foregroundMark x1="11875" y1="65724" x2="16170" y2="67381"/>
                        <a14:foregroundMark x1="16170" y1="67381" x2="12961" y2="62409"/>
                        <a14:foregroundMark x1="12961" y1="62409" x2="13315" y2="55133"/>
                        <a14:foregroundMark x1="13315" y1="55133" x2="14780" y2="62854"/>
                        <a14:foregroundMark x1="14780" y1="62854" x2="18191" y2="68472"/>
                        <a14:foregroundMark x1="18191" y1="68472" x2="18393" y2="67421"/>
                        <a14:foregroundMark x1="11572" y1="49555" x2="8363" y2="62773"/>
                        <a14:foregroundMark x1="8363" y1="62773" x2="12532" y2="67179"/>
                        <a14:foregroundMark x1="12532" y1="67179" x2="13087" y2="67179"/>
                        <a14:foregroundMark x1="10384" y1="52344" x2="8287" y2="58529"/>
                        <a14:foregroundMark x1="8287" y1="58529" x2="8211" y2="59135"/>
                        <a14:foregroundMark x1="11470" y1="49192" x2="8969" y2="54931"/>
                        <a14:foregroundMark x1="8969" y1="54931" x2="8717" y2="55133"/>
                        <a14:foregroundMark x1="10915" y1="49798" x2="8363" y2="55416"/>
                        <a14:foregroundMark x1="8363" y1="55416" x2="7832" y2="62328"/>
                        <a14:foregroundMark x1="7832" y1="62328" x2="9929" y2="68876"/>
                        <a14:foregroundMark x1="9929" y1="68876" x2="14679" y2="68795"/>
                        <a14:foregroundMark x1="14679" y1="68795" x2="17787" y2="70493"/>
                        <a14:foregroundMark x1="7883" y1="31528" x2="7933" y2="38642"/>
                        <a14:foregroundMark x1="7933" y1="38642" x2="9449" y2="39733"/>
                        <a14:foregroundMark x1="9449" y1="62732" x2="8969" y2="71908"/>
                        <a14:foregroundMark x1="8969" y1="71908" x2="11597" y2="78173"/>
                        <a14:foregroundMark x1="11597" y1="78173" x2="15260" y2="82377"/>
                        <a14:foregroundMark x1="15260" y1="82377" x2="19934" y2="82821"/>
                        <a14:foregroundMark x1="19934" y1="82821" x2="15033" y2="82579"/>
                        <a14:foregroundMark x1="15033" y1="82579" x2="11900" y2="76718"/>
                        <a14:foregroundMark x1="11900" y1="76718" x2="9803" y2="69442"/>
                        <a14:foregroundMark x1="9803" y1="69442" x2="11572" y2="75909"/>
                        <a14:foregroundMark x1="11572" y1="75909" x2="9247" y2="69725"/>
                        <a14:foregroundMark x1="9247" y1="69725" x2="9525" y2="77405"/>
                        <a14:foregroundMark x1="9525" y1="77405" x2="12683" y2="83751"/>
                        <a14:foregroundMark x1="12683" y1="83751" x2="17357" y2="83023"/>
                        <a14:foregroundMark x1="17357" y1="83023" x2="17635" y2="82781"/>
                        <a14:foregroundMark x1="8060" y1="59741" x2="8363" y2="74535"/>
                        <a14:foregroundMark x1="8363" y1="74535" x2="9955" y2="81366"/>
                        <a14:foregroundMark x1="9955" y1="81366" x2="12658" y2="84438"/>
                        <a14:foregroundMark x1="7756" y1="60914" x2="7453" y2="74980"/>
                        <a14:foregroundMark x1="7453" y1="74980" x2="9373" y2="81124"/>
                        <a14:foregroundMark x1="8060" y1="56306" x2="6872" y2="70534"/>
                        <a14:foregroundMark x1="6872" y1="70534" x2="7377" y2="75788"/>
                        <a14:foregroundMark x1="7302" y1="61803" x2="6645" y2="64956"/>
                        <a14:foregroundMark x1="7175" y1="76031" x2="9348" y2="82336"/>
                        <a14:foregroundMark x1="9348" y1="82336" x2="13239" y2="85893"/>
                        <a14:foregroundMark x1="13239" y1="85893" x2="17585" y2="85327"/>
                        <a14:foregroundMark x1="17585" y1="85327" x2="17585" y2="85327"/>
                        <a14:foregroundMark x1="23573" y1="80073" x2="23573" y2="80073"/>
                        <a14:foregroundMark x1="24912" y1="79426" x2="24912" y2="79426"/>
                        <a14:foregroundMark x1="25240" y1="79305" x2="25240" y2="79305"/>
                        <a14:foregroundMark x1="17357" y1="17583" x2="17357" y2="17583"/>
                        <a14:foregroundMark x1="19454" y1="15926" x2="19454" y2="15926"/>
                        <a14:foregroundMark x1="19909" y1="15198" x2="26958" y2="14430"/>
                        <a14:foregroundMark x1="59146" y1="21302" x2="63391" y2="29709"/>
                        <a14:foregroundMark x1="63391" y1="29709" x2="66069" y2="39248"/>
                        <a14:foregroundMark x1="66069" y1="39248" x2="65184" y2="48707"/>
                        <a14:foregroundMark x1="65184" y1="48707" x2="63593" y2="33347"/>
                        <a14:foregroundMark x1="63593" y1="33347" x2="77463" y2="36580"/>
                        <a14:foregroundMark x1="77463" y1="36580" x2="81506" y2="39450"/>
                        <a14:foregroundMark x1="81506" y1="39450" x2="80798" y2="55740"/>
                        <a14:foregroundMark x1="80798" y1="55740" x2="85978" y2="77162"/>
                        <a14:foregroundMark x1="85978" y1="77162" x2="80748" y2="26718"/>
                        <a14:foregroundMark x1="80748" y1="26718" x2="77135" y2="21908"/>
                        <a14:foregroundMark x1="77135" y1="21908" x2="72233" y2="18755"/>
                        <a14:foregroundMark x1="72233" y1="18755" x2="61117" y2="19483"/>
                        <a14:foregroundMark x1="61117" y1="19483" x2="57630" y2="26475"/>
                        <a14:foregroundMark x1="57630" y1="26475" x2="58186" y2="33832"/>
                        <a14:foregroundMark x1="58186" y1="33832" x2="66448" y2="51819"/>
                        <a14:foregroundMark x1="66448" y1="51819" x2="67180" y2="58852"/>
                        <a14:foregroundMark x1="67180" y1="58852" x2="62506" y2="71827"/>
                        <a14:foregroundMark x1="62506" y1="71827" x2="60990" y2="68715"/>
                        <a14:foregroundMark x1="54977" y1="24091" x2="58161" y2="19240"/>
                        <a14:foregroundMark x1="58161" y1="19240" x2="67180" y2="16289"/>
                        <a14:foregroundMark x1="67180" y1="16289" x2="76200" y2="20614"/>
                        <a14:foregroundMark x1="76200" y1="20614" x2="80773" y2="24778"/>
                        <a14:foregroundMark x1="80773" y1="24778" x2="84992" y2="39289"/>
                        <a14:foregroundMark x1="84992" y1="39289" x2="85296" y2="56871"/>
                        <a14:foregroundMark x1="86331" y1="64996" x2="90172" y2="79830"/>
                        <a14:foregroundMark x1="90172" y1="79830" x2="90096" y2="86863"/>
                        <a14:foregroundMark x1="90096" y1="86863" x2="89591" y2="88521"/>
                        <a14:foregroundMark x1="29636" y1="15724" x2="29636" y2="15724"/>
                        <a14:foregroundMark x1="29510" y1="15562" x2="23269" y2="26112"/>
                        <a14:foregroundMark x1="30217" y1="16855" x2="35195" y2="24454"/>
                        <a14:foregroundMark x1="28019" y1="14996" x2="23295" y2="17259"/>
                        <a14:foregroundMark x1="23295" y1="17259" x2="20035" y2="22352"/>
                        <a14:foregroundMark x1="20035" y1="22352" x2="23143" y2="20170"/>
                        <a14:foregroundMark x1="15867" y1="23525" x2="12759" y2="18149"/>
                        <a14:foregroundMark x1="12759" y1="18149" x2="17130" y2="17785"/>
                        <a14:foregroundMark x1="31607" y1="62611" x2="31607" y2="62611"/>
                        <a14:foregroundMark x1="31026" y1="62409" x2="31026" y2="62409"/>
                        <a14:foregroundMark x1="28247" y1="34074" x2="28247" y2="34074"/>
                        <a14:foregroundMark x1="63542" y1="16855" x2="58691" y2="18795"/>
                        <a14:foregroundMark x1="58691" y1="18795" x2="54901" y2="22716"/>
                        <a14:foregroundMark x1="54901" y1="22716" x2="54169" y2="24091"/>
                        <a14:foregroundMark x1="63896" y1="16653" x2="73623" y2="18432"/>
                        <a14:foregroundMark x1="73623" y1="18432" x2="78373" y2="21463"/>
                        <a14:foregroundMark x1="78373" y1="21463" x2="81961" y2="26112"/>
                        <a14:foregroundMark x1="81961" y1="26112" x2="84689" y2="32215"/>
                        <a14:foregroundMark x1="84689" y1="32215" x2="86458" y2="46686"/>
                        <a14:foregroundMark x1="86458" y1="46686" x2="86104" y2="51496"/>
                        <a14:foregroundMark x1="85296" y1="33711" x2="87393" y2="48262"/>
                        <a14:foregroundMark x1="87393" y1="48262" x2="86534" y2="55174"/>
                        <a14:foregroundMark x1="86534" y1="55174" x2="86458" y2="55376"/>
                        <a14:foregroundMark x1="70263" y1="16289" x2="60990" y2="16613"/>
                        <a14:foregroundMark x1="60990" y1="16613" x2="56695" y2="19725"/>
                        <a14:foregroundMark x1="56695" y1="19725" x2="53941" y2="24454"/>
                        <a14:foregroundMark x1="53588" y1="24454" x2="56468" y2="19159"/>
                        <a14:foregroundMark x1="56468" y1="19159" x2="60864" y2="16896"/>
                        <a14:foregroundMark x1="60864" y1="16896" x2="66675" y2="16653"/>
                        <a14:foregroundMark x1="66675" y1="16653" x2="71021" y2="17219"/>
                        <a14:foregroundMark x1="71021" y1="17219" x2="74533" y2="19442"/>
                        <a14:foregroundMark x1="74760" y1="17219" x2="63087" y2="17017"/>
                      </a14:backgroundRemoval>
                    </a14:imgEffect>
                  </a14:imgLayer>
                </a14:imgProps>
              </a:ext>
              <a:ext uri="{28A0092B-C50C-407E-A947-70E740481C1C}">
                <a14:useLocalDpi xmlns:a14="http://schemas.microsoft.com/office/drawing/2010/main"/>
              </a:ext>
            </a:extLst>
          </a:blip>
          <a:stretch>
            <a:fillRect/>
          </a:stretch>
        </p:blipFill>
        <p:spPr>
          <a:xfrm>
            <a:off x="4073057" y="3203570"/>
            <a:ext cx="1946771" cy="1216732"/>
          </a:xfrm>
          <a:prstGeom prst="rect">
            <a:avLst/>
          </a:prstGeom>
        </p:spPr>
      </p:pic>
      <p:pic>
        <p:nvPicPr>
          <p:cNvPr id="26" name="Picture 25">
            <a:extLst>
              <a:ext uri="{FF2B5EF4-FFF2-40B4-BE49-F238E27FC236}">
                <a16:creationId xmlns:a16="http://schemas.microsoft.com/office/drawing/2014/main" id="{A391B02A-8F39-4BB0-8458-91EB31FE3709}"/>
              </a:ext>
            </a:extLst>
          </p:cNvPr>
          <p:cNvPicPr>
            <a:picLocks noChangeAspect="1"/>
          </p:cNvPicPr>
          <p:nvPr/>
        </p:nvPicPr>
        <p:blipFill rotWithShape="1">
          <a:blip r:embed="rId12" cstate="screen">
            <a:extLst>
              <a:ext uri="{BEBA8EAE-BF5A-486C-A8C5-ECC9F3942E4B}">
                <a14:imgProps xmlns:a14="http://schemas.microsoft.com/office/drawing/2010/main">
                  <a14:imgLayer r:embed="rId13">
                    <a14:imgEffect>
                      <a14:backgroundRemoval t="9770" b="91379" l="9449" r="90026">
                        <a14:foregroundMark x1="45144" y1="14080" x2="45144" y2="14080"/>
                        <a14:foregroundMark x1="44619" y1="14080" x2="44619" y2="14080"/>
                        <a14:foregroundMark x1="42782" y1="16667" x2="43832" y2="30747"/>
                        <a14:foregroundMark x1="49344" y1="10345" x2="49344" y2="10345"/>
                        <a14:foregroundMark x1="35696" y1="91667" x2="35696" y2="91667"/>
                        <a14:foregroundMark x1="49606" y1="21264" x2="49606" y2="21264"/>
                        <a14:foregroundMark x1="49344" y1="21264" x2="52231" y2="21552"/>
                        <a14:foregroundMark x1="50131" y1="10057" x2="48294" y2="9770"/>
                      </a14:backgroundRemoval>
                    </a14:imgEffect>
                  </a14:imgLayer>
                </a14:imgProps>
              </a:ext>
              <a:ext uri="{28A0092B-C50C-407E-A947-70E740481C1C}">
                <a14:useLocalDpi xmlns:a14="http://schemas.microsoft.com/office/drawing/2010/main"/>
              </a:ext>
            </a:extLst>
          </a:blip>
          <a:srcRect/>
          <a:stretch/>
        </p:blipFill>
        <p:spPr>
          <a:xfrm>
            <a:off x="5638026" y="1876002"/>
            <a:ext cx="1423631" cy="1295978"/>
          </a:xfrm>
          <a:prstGeom prst="rect">
            <a:avLst/>
          </a:prstGeom>
        </p:spPr>
      </p:pic>
      <p:sp>
        <p:nvSpPr>
          <p:cNvPr id="98" name="Rectangle 97">
            <a:extLst>
              <a:ext uri="{FF2B5EF4-FFF2-40B4-BE49-F238E27FC236}">
                <a16:creationId xmlns:a16="http://schemas.microsoft.com/office/drawing/2014/main" id="{E0337BB2-2378-44D7-94F9-E7AA4807D7A8}"/>
              </a:ext>
            </a:extLst>
          </p:cNvPr>
          <p:cNvSpPr/>
          <p:nvPr/>
        </p:nvSpPr>
        <p:spPr>
          <a:xfrm>
            <a:off x="5805410" y="156222"/>
            <a:ext cx="2492397" cy="122552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Trebuchet MS"/>
                <a:ea typeface="+mn-ea"/>
                <a:cs typeface="+mn-cs"/>
              </a:rPr>
              <a:t>IHT monitoring </a:t>
            </a:r>
            <a:r>
              <a:rPr kumimoji="0" lang="en-GB" sz="1100" b="0" i="0" u="none" strike="noStrike" kern="1200" cap="none" spc="0" normalizeH="0" baseline="0" noProof="0" dirty="0">
                <a:ln>
                  <a:noFill/>
                </a:ln>
                <a:solidFill>
                  <a:prstClr val="white"/>
                </a:solidFill>
                <a:effectLst/>
                <a:uLnTx/>
                <a:uFillTx/>
                <a:latin typeface="Trebuchet MS"/>
                <a:ea typeface="+mn-ea"/>
                <a:cs typeface="+mn-cs"/>
              </a:rPr>
              <a:t>– Weekly network inter hospital transfer (IHT) coordination meetings across enable safer patient care and greater efficiencies through escalation and distribution of patients to tertiary sites. </a:t>
            </a:r>
          </a:p>
        </p:txBody>
      </p:sp>
      <p:pic>
        <p:nvPicPr>
          <p:cNvPr id="69636" name="Picture 4" descr="1,899 Cardiac Rehabilitation Illustrations &amp; Clip Art ...">
            <a:extLst>
              <a:ext uri="{FF2B5EF4-FFF2-40B4-BE49-F238E27FC236}">
                <a16:creationId xmlns:a16="http://schemas.microsoft.com/office/drawing/2014/main" id="{2CD76E30-2379-49E1-B91A-0E515EC27CA6}"/>
              </a:ext>
            </a:extLst>
          </p:cNvPr>
          <p:cNvPicPr>
            <a:picLocks noChangeAspect="1" noChangeArrowheads="1"/>
          </p:cNvPicPr>
          <p:nvPr/>
        </p:nvPicPr>
        <p:blipFill>
          <a:blip r:embed="rId14" cstate="screen">
            <a:extLst>
              <a:ext uri="{BEBA8EAE-BF5A-486C-A8C5-ECC9F3942E4B}">
                <a14:imgProps xmlns:a14="http://schemas.microsoft.com/office/drawing/2010/main">
                  <a14:imgLayer r:embed="rId15">
                    <a14:imgEffect>
                      <a14:backgroundRemoval t="9959" b="92324" l="6699" r="94118">
                        <a14:foregroundMark x1="30392" y1="26349" x2="41176" y2="35062"/>
                        <a14:foregroundMark x1="41176" y1="35062" x2="50163" y2="36722"/>
                        <a14:foregroundMark x1="50163" y1="36722" x2="60458" y2="30498"/>
                        <a14:foregroundMark x1="60458" y1="30498" x2="70261" y2="28216"/>
                        <a14:foregroundMark x1="70261" y1="28216" x2="74673" y2="38174"/>
                        <a14:foregroundMark x1="74673" y1="38174" x2="70425" y2="61618"/>
                        <a14:foregroundMark x1="70425" y1="61618" x2="64706" y2="63071"/>
                        <a14:foregroundMark x1="74020" y1="54564" x2="83987" y2="52490"/>
                        <a14:foregroundMark x1="83987" y1="52490" x2="88725" y2="42946"/>
                        <a14:foregroundMark x1="88725" y1="42946" x2="86601" y2="32158"/>
                        <a14:foregroundMark x1="86601" y1="32158" x2="80719" y2="21784"/>
                        <a14:foregroundMark x1="80719" y1="21784" x2="53105" y2="24481"/>
                        <a14:foregroundMark x1="53105" y1="24481" x2="44771" y2="28423"/>
                        <a14:foregroundMark x1="44771" y1="28423" x2="34804" y2="24481"/>
                        <a14:foregroundMark x1="34804" y1="24481" x2="24020" y2="26556"/>
                        <a14:foregroundMark x1="24020" y1="26556" x2="15523" y2="34855"/>
                        <a14:foregroundMark x1="15523" y1="34855" x2="12092" y2="50207"/>
                        <a14:foregroundMark x1="14052" y1="36307" x2="17974" y2="26556"/>
                        <a14:foregroundMark x1="17974" y1="26556" x2="26471" y2="21162"/>
                        <a14:foregroundMark x1="26471" y1="21162" x2="35458" y2="21784"/>
                        <a14:foregroundMark x1="35458" y1="21784" x2="38889" y2="24274"/>
                        <a14:foregroundMark x1="60131" y1="21369" x2="71078" y2="20124"/>
                        <a14:foregroundMark x1="71078" y1="20124" x2="85621" y2="31328"/>
                        <a14:foregroundMark x1="90033" y1="27386" x2="88562" y2="50830"/>
                        <a14:foregroundMark x1="88562" y1="50830" x2="83987" y2="60373"/>
                        <a14:foregroundMark x1="83987" y1="60373" x2="79248" y2="64523"/>
                        <a14:foregroundMark x1="66503" y1="90664" x2="75000" y2="89212"/>
                        <a14:foregroundMark x1="75000" y1="89212" x2="89542" y2="90041"/>
                        <a14:foregroundMark x1="91993" y1="88797" x2="91993" y2="88797"/>
                        <a14:foregroundMark x1="89052" y1="87967" x2="80392" y2="86722"/>
                        <a14:foregroundMark x1="80392" y1="86722" x2="80065" y2="86515"/>
                        <a14:foregroundMark x1="83170" y1="82365" x2="83170" y2="82365"/>
                        <a14:foregroundMark x1="71732" y1="84647" x2="71732" y2="84647"/>
                        <a14:foregroundMark x1="68137" y1="85685" x2="68137" y2="85685"/>
                        <a14:foregroundMark x1="47876" y1="91701" x2="47876" y2="91701"/>
                        <a14:foregroundMark x1="47876" y1="91701" x2="47876" y2="91701"/>
                        <a14:foregroundMark x1="59150" y1="91494" x2="66340" y2="91494"/>
                        <a14:foregroundMark x1="69444" y1="91701" x2="92974" y2="92324"/>
                        <a14:foregroundMark x1="94281" y1="92324" x2="54739" y2="91286"/>
                        <a14:foregroundMark x1="28431" y1="92324" x2="6699" y2="90456"/>
                        <a14:foregroundMark x1="12092" y1="66390" x2="12092" y2="66390"/>
                        <a14:foregroundMark x1="13562" y1="57884" x2="13562" y2="57884"/>
                        <a14:foregroundMark x1="52941" y1="57676" x2="54248" y2="64523"/>
                        <a14:foregroundMark x1="57026" y1="79461" x2="57026" y2="79461"/>
                        <a14:foregroundMark x1="57026" y1="79461" x2="57353" y2="84232"/>
                        <a14:foregroundMark x1="57843" y1="85270" x2="58987" y2="89004"/>
                        <a14:foregroundMark x1="18464" y1="76141" x2="18464" y2="76141"/>
                        <a14:foregroundMark x1="17810" y1="79668" x2="17810" y2="79668"/>
                        <a14:foregroundMark x1="16667" y1="83610" x2="16667" y2="83610"/>
                        <a14:foregroundMark x1="15686" y1="87759" x2="15686" y2="88382"/>
                        <a14:foregroundMark x1="17157" y1="82158" x2="17157" y2="82158"/>
                        <a14:foregroundMark x1="11601" y1="68672" x2="11765" y2="68050"/>
                        <a14:foregroundMark x1="12582" y1="64315" x2="12745" y2="64108"/>
                        <a14:foregroundMark x1="13235" y1="60581" x2="13235" y2="60581"/>
                        <a14:foregroundMark x1="9314" y1="80498" x2="9314" y2="80498"/>
                        <a14:foregroundMark x1="8987" y1="79668" x2="11275" y2="69710"/>
                        <a14:foregroundMark x1="11275" y1="69710" x2="12745" y2="66598"/>
                        <a14:foregroundMark x1="12092" y1="66183" x2="7026" y2="91079"/>
                        <a14:foregroundMark x1="7680" y1="88174" x2="7843" y2="87137"/>
                        <a14:foregroundMark x1="8333" y1="84440" x2="8333" y2="84440"/>
                        <a14:foregroundMark x1="8987" y1="81328" x2="8987" y2="81328"/>
                        <a14:foregroundMark x1="8824" y1="81120" x2="6699" y2="91286"/>
                        <a14:foregroundMark x1="6699" y1="91286" x2="6536" y2="91286"/>
                        <a14:foregroundMark x1="7680" y1="89627" x2="8660" y2="79253"/>
                        <a14:foregroundMark x1="8660" y1="79253" x2="8497" y2="79046"/>
                        <a14:foregroundMark x1="7843" y1="90041" x2="13725" y2="90456"/>
                        <a14:foregroundMark x1="8824" y1="87967" x2="8824" y2="87967"/>
                        <a14:foregroundMark x1="58333" y1="77801" x2="61601" y2="86722"/>
                        <a14:foregroundMark x1="54412" y1="86515" x2="54412" y2="86515"/>
                        <a14:foregroundMark x1="50980" y1="85270" x2="18301" y2="79253"/>
                        <a14:foregroundMark x1="12255" y1="78838" x2="18627" y2="85270"/>
                        <a14:foregroundMark x1="18627" y1="85270" x2="27451" y2="85685"/>
                        <a14:foregroundMark x1="27451" y1="85685" x2="50654" y2="81120"/>
                        <a14:foregroundMark x1="50654" y1="81120" x2="42647" y2="76349"/>
                        <a14:foregroundMark x1="42647" y1="76349" x2="46242" y2="77801"/>
                      </a14:backgroundRemoval>
                    </a14:imgEffect>
                  </a14:imgLayer>
                </a14:imgProps>
              </a:ext>
              <a:ext uri="{28A0092B-C50C-407E-A947-70E740481C1C}">
                <a14:useLocalDpi xmlns:a14="http://schemas.microsoft.com/office/drawing/2010/main"/>
              </a:ext>
            </a:extLst>
          </a:blip>
          <a:srcRect/>
          <a:stretch>
            <a:fillRect/>
          </a:stretch>
        </p:blipFill>
        <p:spPr bwMode="auto">
          <a:xfrm>
            <a:off x="9746383" y="2870954"/>
            <a:ext cx="1591150" cy="133207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a:extLst>
              <a:ext uri="{FF2B5EF4-FFF2-40B4-BE49-F238E27FC236}">
                <a16:creationId xmlns:a16="http://schemas.microsoft.com/office/drawing/2014/main" id="{8070DA2F-1D10-48A2-A73C-C0A8E8F743FC}"/>
              </a:ext>
            </a:extLst>
          </p:cNvPr>
          <p:cNvPicPr>
            <a:picLocks noChangeAspect="1"/>
          </p:cNvPicPr>
          <p:nvPr/>
        </p:nvPicPr>
        <p:blipFill>
          <a:blip r:embed="rId16" cstate="screen">
            <a:extLst>
              <a:ext uri="{BEBA8EAE-BF5A-486C-A8C5-ECC9F3942E4B}">
                <a14:imgProps xmlns:a14="http://schemas.microsoft.com/office/drawing/2010/main">
                  <a14:imgLayer r:embed="rId17">
                    <a14:imgEffect>
                      <a14:backgroundRemoval t="9984" b="89976" l="5710" r="93254">
                        <a14:foregroundMark x1="7984" y1="68876" x2="7984" y2="68876"/>
                        <a14:foregroundMark x1="53815" y1="78901" x2="53815" y2="78901"/>
                        <a14:foregroundMark x1="90424" y1="77162" x2="90424" y2="77162"/>
                        <a14:foregroundMark x1="92041" y1="56306" x2="92041" y2="56306"/>
                        <a14:foregroundMark x1="93279" y1="62732" x2="93279" y2="62732"/>
                        <a14:foregroundMark x1="5710" y1="71099" x2="5710" y2="71099"/>
                      </a14:backgroundRemoval>
                    </a14:imgEffect>
                  </a14:imgLayer>
                </a14:imgProps>
              </a:ext>
              <a:ext uri="{28A0092B-C50C-407E-A947-70E740481C1C}">
                <a14:useLocalDpi xmlns:a14="http://schemas.microsoft.com/office/drawing/2010/main"/>
              </a:ext>
            </a:extLst>
          </a:blip>
          <a:stretch>
            <a:fillRect/>
          </a:stretch>
        </p:blipFill>
        <p:spPr>
          <a:xfrm>
            <a:off x="7331919" y="1904511"/>
            <a:ext cx="2132415" cy="1332760"/>
          </a:xfrm>
          <a:prstGeom prst="rect">
            <a:avLst/>
          </a:prstGeom>
        </p:spPr>
      </p:pic>
      <p:grpSp>
        <p:nvGrpSpPr>
          <p:cNvPr id="102" name="Group 101">
            <a:extLst>
              <a:ext uri="{FF2B5EF4-FFF2-40B4-BE49-F238E27FC236}">
                <a16:creationId xmlns:a16="http://schemas.microsoft.com/office/drawing/2014/main" id="{876F10E1-1F04-48D5-8C72-F1C742CAF159}"/>
              </a:ext>
            </a:extLst>
          </p:cNvPr>
          <p:cNvGrpSpPr/>
          <p:nvPr/>
        </p:nvGrpSpPr>
        <p:grpSpPr>
          <a:xfrm>
            <a:off x="2507399" y="2814474"/>
            <a:ext cx="98950" cy="441001"/>
            <a:chOff x="2507399" y="2814474"/>
            <a:chExt cx="98950" cy="441001"/>
          </a:xfrm>
        </p:grpSpPr>
        <p:cxnSp>
          <p:nvCxnSpPr>
            <p:cNvPr id="100" name="Straight Connector 99">
              <a:extLst>
                <a:ext uri="{FF2B5EF4-FFF2-40B4-BE49-F238E27FC236}">
                  <a16:creationId xmlns:a16="http://schemas.microsoft.com/office/drawing/2014/main" id="{21FC4F38-9E2F-4110-90FE-7B2422DD09EA}"/>
                </a:ext>
              </a:extLst>
            </p:cNvPr>
            <p:cNvCxnSpPr/>
            <p:nvPr/>
          </p:nvCxnSpPr>
          <p:spPr>
            <a:xfrm>
              <a:off x="2556932" y="2912503"/>
              <a:ext cx="0" cy="3429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1" name="Oval 100">
              <a:extLst>
                <a:ext uri="{FF2B5EF4-FFF2-40B4-BE49-F238E27FC236}">
                  <a16:creationId xmlns:a16="http://schemas.microsoft.com/office/drawing/2014/main" id="{E26FC72F-4D53-46F2-BF56-A27FE64C0BF7}"/>
                </a:ext>
              </a:extLst>
            </p:cNvPr>
            <p:cNvSpPr/>
            <p:nvPr/>
          </p:nvSpPr>
          <p:spPr>
            <a:xfrm>
              <a:off x="2507399" y="2814474"/>
              <a:ext cx="98950" cy="9895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a:ea typeface="+mn-ea"/>
                <a:cs typeface="+mn-cs"/>
              </a:endParaRPr>
            </a:p>
          </p:txBody>
        </p:sp>
      </p:grpSp>
      <p:grpSp>
        <p:nvGrpSpPr>
          <p:cNvPr id="104" name="Group 103">
            <a:extLst>
              <a:ext uri="{FF2B5EF4-FFF2-40B4-BE49-F238E27FC236}">
                <a16:creationId xmlns:a16="http://schemas.microsoft.com/office/drawing/2014/main" id="{5350024C-355D-449F-A305-46A39E0C3CC3}"/>
              </a:ext>
            </a:extLst>
          </p:cNvPr>
          <p:cNvGrpSpPr/>
          <p:nvPr/>
        </p:nvGrpSpPr>
        <p:grpSpPr>
          <a:xfrm>
            <a:off x="5598221" y="4260770"/>
            <a:ext cx="79610" cy="542912"/>
            <a:chOff x="2507399" y="2814474"/>
            <a:chExt cx="98950" cy="441001"/>
          </a:xfrm>
        </p:grpSpPr>
        <p:cxnSp>
          <p:nvCxnSpPr>
            <p:cNvPr id="105" name="Straight Connector 104">
              <a:extLst>
                <a:ext uri="{FF2B5EF4-FFF2-40B4-BE49-F238E27FC236}">
                  <a16:creationId xmlns:a16="http://schemas.microsoft.com/office/drawing/2014/main" id="{686FB977-AEF2-4188-B6FD-63050D80ECEC}"/>
                </a:ext>
              </a:extLst>
            </p:cNvPr>
            <p:cNvCxnSpPr/>
            <p:nvPr/>
          </p:nvCxnSpPr>
          <p:spPr>
            <a:xfrm>
              <a:off x="2556932" y="2912503"/>
              <a:ext cx="0" cy="3429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6" name="Oval 105">
              <a:extLst>
                <a:ext uri="{FF2B5EF4-FFF2-40B4-BE49-F238E27FC236}">
                  <a16:creationId xmlns:a16="http://schemas.microsoft.com/office/drawing/2014/main" id="{CD0D9245-C54D-4263-956F-430E4CE30C12}"/>
                </a:ext>
              </a:extLst>
            </p:cNvPr>
            <p:cNvSpPr/>
            <p:nvPr/>
          </p:nvSpPr>
          <p:spPr>
            <a:xfrm>
              <a:off x="2507399" y="2814474"/>
              <a:ext cx="98950" cy="9895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a:ea typeface="+mn-ea"/>
                <a:cs typeface="+mn-cs"/>
              </a:endParaRPr>
            </a:p>
          </p:txBody>
        </p:sp>
      </p:grpSp>
      <p:grpSp>
        <p:nvGrpSpPr>
          <p:cNvPr id="107" name="Group 106">
            <a:extLst>
              <a:ext uri="{FF2B5EF4-FFF2-40B4-BE49-F238E27FC236}">
                <a16:creationId xmlns:a16="http://schemas.microsoft.com/office/drawing/2014/main" id="{D5EF1725-2DDC-48E4-8157-BB8AC2DDC71F}"/>
              </a:ext>
            </a:extLst>
          </p:cNvPr>
          <p:cNvGrpSpPr/>
          <p:nvPr/>
        </p:nvGrpSpPr>
        <p:grpSpPr>
          <a:xfrm>
            <a:off x="8826027" y="3721813"/>
            <a:ext cx="98950" cy="441001"/>
            <a:chOff x="2507399" y="2814474"/>
            <a:chExt cx="98950" cy="441001"/>
          </a:xfrm>
        </p:grpSpPr>
        <p:cxnSp>
          <p:nvCxnSpPr>
            <p:cNvPr id="108" name="Straight Connector 107">
              <a:extLst>
                <a:ext uri="{FF2B5EF4-FFF2-40B4-BE49-F238E27FC236}">
                  <a16:creationId xmlns:a16="http://schemas.microsoft.com/office/drawing/2014/main" id="{EB10B42F-45FE-40A9-9582-3DA1FF2CB0CA}"/>
                </a:ext>
              </a:extLst>
            </p:cNvPr>
            <p:cNvCxnSpPr/>
            <p:nvPr/>
          </p:nvCxnSpPr>
          <p:spPr>
            <a:xfrm>
              <a:off x="2556932" y="2912503"/>
              <a:ext cx="0" cy="3429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Oval 108">
              <a:extLst>
                <a:ext uri="{FF2B5EF4-FFF2-40B4-BE49-F238E27FC236}">
                  <a16:creationId xmlns:a16="http://schemas.microsoft.com/office/drawing/2014/main" id="{E4FE946F-6210-4C16-B566-84157815B03B}"/>
                </a:ext>
              </a:extLst>
            </p:cNvPr>
            <p:cNvSpPr/>
            <p:nvPr/>
          </p:nvSpPr>
          <p:spPr>
            <a:xfrm>
              <a:off x="2507399" y="2814474"/>
              <a:ext cx="98950" cy="9895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a:ea typeface="+mn-ea"/>
                <a:cs typeface="+mn-cs"/>
              </a:endParaRPr>
            </a:p>
          </p:txBody>
        </p:sp>
      </p:grpSp>
      <p:grpSp>
        <p:nvGrpSpPr>
          <p:cNvPr id="113" name="Group 112">
            <a:extLst>
              <a:ext uri="{FF2B5EF4-FFF2-40B4-BE49-F238E27FC236}">
                <a16:creationId xmlns:a16="http://schemas.microsoft.com/office/drawing/2014/main" id="{6F027BEC-6C6C-42B7-A159-DE2485D76AD8}"/>
              </a:ext>
            </a:extLst>
          </p:cNvPr>
          <p:cNvGrpSpPr/>
          <p:nvPr/>
        </p:nvGrpSpPr>
        <p:grpSpPr>
          <a:xfrm flipV="1">
            <a:off x="8622968" y="1282589"/>
            <a:ext cx="98950" cy="441001"/>
            <a:chOff x="2507399" y="2814474"/>
            <a:chExt cx="98950" cy="441001"/>
          </a:xfrm>
        </p:grpSpPr>
        <p:cxnSp>
          <p:nvCxnSpPr>
            <p:cNvPr id="114" name="Straight Connector 113">
              <a:extLst>
                <a:ext uri="{FF2B5EF4-FFF2-40B4-BE49-F238E27FC236}">
                  <a16:creationId xmlns:a16="http://schemas.microsoft.com/office/drawing/2014/main" id="{8ED4A281-89C9-44EE-AE59-33F231F74BE1}"/>
                </a:ext>
              </a:extLst>
            </p:cNvPr>
            <p:cNvCxnSpPr/>
            <p:nvPr/>
          </p:nvCxnSpPr>
          <p:spPr>
            <a:xfrm>
              <a:off x="2556932" y="2912503"/>
              <a:ext cx="0" cy="3429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5" name="Oval 114">
              <a:extLst>
                <a:ext uri="{FF2B5EF4-FFF2-40B4-BE49-F238E27FC236}">
                  <a16:creationId xmlns:a16="http://schemas.microsoft.com/office/drawing/2014/main" id="{3DDCF931-26B1-4F9C-AD12-8ED928208F22}"/>
                </a:ext>
              </a:extLst>
            </p:cNvPr>
            <p:cNvSpPr/>
            <p:nvPr/>
          </p:nvSpPr>
          <p:spPr>
            <a:xfrm>
              <a:off x="2507399" y="2814474"/>
              <a:ext cx="98950" cy="9895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a:ea typeface="+mn-ea"/>
                <a:cs typeface="+mn-cs"/>
              </a:endParaRPr>
            </a:p>
          </p:txBody>
        </p:sp>
      </p:grpSp>
      <p:grpSp>
        <p:nvGrpSpPr>
          <p:cNvPr id="116" name="Group 115">
            <a:extLst>
              <a:ext uri="{FF2B5EF4-FFF2-40B4-BE49-F238E27FC236}">
                <a16:creationId xmlns:a16="http://schemas.microsoft.com/office/drawing/2014/main" id="{EC7A9237-F2A1-44F1-A196-14ADF000BBD7}"/>
              </a:ext>
            </a:extLst>
          </p:cNvPr>
          <p:cNvGrpSpPr/>
          <p:nvPr/>
        </p:nvGrpSpPr>
        <p:grpSpPr>
          <a:xfrm flipV="1">
            <a:off x="5762279" y="1384881"/>
            <a:ext cx="98950" cy="441001"/>
            <a:chOff x="2507399" y="2814474"/>
            <a:chExt cx="98950" cy="441001"/>
          </a:xfrm>
        </p:grpSpPr>
        <p:cxnSp>
          <p:nvCxnSpPr>
            <p:cNvPr id="117" name="Straight Connector 116">
              <a:extLst>
                <a:ext uri="{FF2B5EF4-FFF2-40B4-BE49-F238E27FC236}">
                  <a16:creationId xmlns:a16="http://schemas.microsoft.com/office/drawing/2014/main" id="{6A69BB83-D4A2-42B0-B2BA-B23D1319543C}"/>
                </a:ext>
              </a:extLst>
            </p:cNvPr>
            <p:cNvCxnSpPr/>
            <p:nvPr/>
          </p:nvCxnSpPr>
          <p:spPr>
            <a:xfrm>
              <a:off x="2556932" y="2912503"/>
              <a:ext cx="0" cy="3429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8" name="Oval 117">
              <a:extLst>
                <a:ext uri="{FF2B5EF4-FFF2-40B4-BE49-F238E27FC236}">
                  <a16:creationId xmlns:a16="http://schemas.microsoft.com/office/drawing/2014/main" id="{14EBFF89-F64F-4D14-8F1A-43E85F944124}"/>
                </a:ext>
              </a:extLst>
            </p:cNvPr>
            <p:cNvSpPr/>
            <p:nvPr/>
          </p:nvSpPr>
          <p:spPr>
            <a:xfrm>
              <a:off x="2507399" y="2814474"/>
              <a:ext cx="98950" cy="9895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a:ea typeface="+mn-ea"/>
                <a:cs typeface="+mn-cs"/>
              </a:endParaRPr>
            </a:p>
          </p:txBody>
        </p:sp>
      </p:grpSp>
      <p:grpSp>
        <p:nvGrpSpPr>
          <p:cNvPr id="119" name="Group 118">
            <a:extLst>
              <a:ext uri="{FF2B5EF4-FFF2-40B4-BE49-F238E27FC236}">
                <a16:creationId xmlns:a16="http://schemas.microsoft.com/office/drawing/2014/main" id="{8D37894A-58D3-4DCB-8AED-FE71EC54D689}"/>
              </a:ext>
            </a:extLst>
          </p:cNvPr>
          <p:cNvGrpSpPr/>
          <p:nvPr/>
        </p:nvGrpSpPr>
        <p:grpSpPr>
          <a:xfrm flipV="1">
            <a:off x="5472271" y="1949412"/>
            <a:ext cx="98950" cy="441001"/>
            <a:chOff x="2507399" y="2814474"/>
            <a:chExt cx="98950" cy="441001"/>
          </a:xfrm>
        </p:grpSpPr>
        <p:cxnSp>
          <p:nvCxnSpPr>
            <p:cNvPr id="120" name="Straight Connector 119">
              <a:extLst>
                <a:ext uri="{FF2B5EF4-FFF2-40B4-BE49-F238E27FC236}">
                  <a16:creationId xmlns:a16="http://schemas.microsoft.com/office/drawing/2014/main" id="{324124BA-6CA4-4E91-87E2-C782AFC654E2}"/>
                </a:ext>
              </a:extLst>
            </p:cNvPr>
            <p:cNvCxnSpPr/>
            <p:nvPr/>
          </p:nvCxnSpPr>
          <p:spPr>
            <a:xfrm>
              <a:off x="2556932" y="2912503"/>
              <a:ext cx="0" cy="3429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1" name="Oval 120">
              <a:extLst>
                <a:ext uri="{FF2B5EF4-FFF2-40B4-BE49-F238E27FC236}">
                  <a16:creationId xmlns:a16="http://schemas.microsoft.com/office/drawing/2014/main" id="{101E3649-9E3E-432A-9DEB-348F870BAE06}"/>
                </a:ext>
              </a:extLst>
            </p:cNvPr>
            <p:cNvSpPr/>
            <p:nvPr/>
          </p:nvSpPr>
          <p:spPr>
            <a:xfrm>
              <a:off x="2507399" y="2814474"/>
              <a:ext cx="98950" cy="9895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a:ea typeface="+mn-ea"/>
                <a:cs typeface="+mn-cs"/>
              </a:endParaRPr>
            </a:p>
          </p:txBody>
        </p:sp>
      </p:grpSp>
      <p:sp>
        <p:nvSpPr>
          <p:cNvPr id="122" name="TextBox 121">
            <a:extLst>
              <a:ext uri="{FF2B5EF4-FFF2-40B4-BE49-F238E27FC236}">
                <a16:creationId xmlns:a16="http://schemas.microsoft.com/office/drawing/2014/main" id="{7BB8A12E-0C47-4B07-ACBD-7D7B65868349}"/>
              </a:ext>
            </a:extLst>
          </p:cNvPr>
          <p:cNvSpPr txBox="1"/>
          <p:nvPr/>
        </p:nvSpPr>
        <p:spPr>
          <a:xfrm>
            <a:off x="340700" y="5369756"/>
            <a:ext cx="2877426" cy="4708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4472C4">
                    <a:lumMod val="40000"/>
                    <a:lumOff val="60000"/>
                  </a:srgbClr>
                </a:solidFill>
                <a:effectLst/>
                <a:uLnTx/>
                <a:uFillTx/>
                <a:latin typeface="Trebuchet MS" panose="020B0603020202020204" pitchFamily="34" charset="0"/>
                <a:ea typeface="+mn-ea"/>
                <a:cs typeface="+mn-cs"/>
              </a:rPr>
              <a:t>Lessons learned</a:t>
            </a:r>
          </a:p>
        </p:txBody>
      </p:sp>
      <p:sp>
        <p:nvSpPr>
          <p:cNvPr id="103" name="Circle: Hollow 102">
            <a:extLst>
              <a:ext uri="{FF2B5EF4-FFF2-40B4-BE49-F238E27FC236}">
                <a16:creationId xmlns:a16="http://schemas.microsoft.com/office/drawing/2014/main" id="{CE2F4CEC-1C7F-4A8A-BA3A-05F4238873E3}"/>
              </a:ext>
            </a:extLst>
          </p:cNvPr>
          <p:cNvSpPr/>
          <p:nvPr/>
        </p:nvSpPr>
        <p:spPr>
          <a:xfrm>
            <a:off x="418803" y="5996407"/>
            <a:ext cx="470898" cy="470898"/>
          </a:xfrm>
          <a:prstGeom prst="donut">
            <a:avLst>
              <a:gd name="adj" fmla="val 136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124" name="Rectangle 123">
            <a:extLst>
              <a:ext uri="{FF2B5EF4-FFF2-40B4-BE49-F238E27FC236}">
                <a16:creationId xmlns:a16="http://schemas.microsoft.com/office/drawing/2014/main" id="{072391D4-068B-4AD6-A55E-C8108C1AA2A9}"/>
              </a:ext>
            </a:extLst>
          </p:cNvPr>
          <p:cNvSpPr/>
          <p:nvPr/>
        </p:nvSpPr>
        <p:spPr>
          <a:xfrm>
            <a:off x="889701" y="5803554"/>
            <a:ext cx="4351241" cy="94128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575757">
                    <a:lumMod val="65000"/>
                    <a:lumOff val="35000"/>
                  </a:srgbClr>
                </a:solidFill>
                <a:effectLst/>
                <a:uLnTx/>
                <a:uFillTx/>
                <a:latin typeface="Trebuchet MS"/>
                <a:ea typeface="+mn-ea"/>
                <a:cs typeface="+mn-cs"/>
              </a:rPr>
              <a:t>Disconnect </a:t>
            </a:r>
            <a:r>
              <a:rPr kumimoji="0" lang="en-GB" sz="1100" b="0" i="0" u="none" strike="noStrike" kern="1200" cap="none" spc="0" normalizeH="0" baseline="0" noProof="0" dirty="0">
                <a:ln>
                  <a:noFill/>
                </a:ln>
                <a:solidFill>
                  <a:srgbClr val="575757">
                    <a:lumMod val="65000"/>
                    <a:lumOff val="35000"/>
                  </a:srgbClr>
                </a:solidFill>
                <a:effectLst/>
                <a:uLnTx/>
                <a:uFillTx/>
                <a:latin typeface="Trebuchet MS"/>
                <a:ea typeface="+mn-ea"/>
                <a:cs typeface="+mn-cs"/>
              </a:rPr>
              <a:t>between local and regional priorities (</a:t>
            </a:r>
            <a:r>
              <a:rPr kumimoji="0" lang="en-GB" sz="1100" b="0" i="0" u="none" strike="noStrike" kern="1200" cap="none" spc="0" normalizeH="0" baseline="0" noProof="0" dirty="0" err="1">
                <a:ln>
                  <a:noFill/>
                </a:ln>
                <a:solidFill>
                  <a:srgbClr val="575757">
                    <a:lumMod val="65000"/>
                    <a:lumOff val="35000"/>
                  </a:srgbClr>
                </a:solidFill>
                <a:effectLst/>
                <a:uLnTx/>
                <a:uFillTx/>
                <a:latin typeface="Trebuchet MS"/>
                <a:ea typeface="+mn-ea"/>
                <a:cs typeface="+mn-cs"/>
              </a:rPr>
              <a:t>eg</a:t>
            </a:r>
            <a:r>
              <a:rPr kumimoji="0" lang="en-GB" sz="1100" b="0" i="0" u="none" strike="noStrike" kern="1200" cap="none" spc="0" normalizeH="0" baseline="0" noProof="0" dirty="0">
                <a:ln>
                  <a:noFill/>
                </a:ln>
                <a:solidFill>
                  <a:srgbClr val="575757">
                    <a:lumMod val="65000"/>
                    <a:lumOff val="35000"/>
                  </a:srgbClr>
                </a:solidFill>
                <a:effectLst/>
                <a:uLnTx/>
                <a:uFillTx/>
                <a:latin typeface="Trebuchet MS"/>
                <a:ea typeface="+mn-ea"/>
                <a:cs typeface="+mn-cs"/>
              </a:rPr>
              <a:t> London prevention agenda unclear of ICB remit and ownership)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575757">
                    <a:lumMod val="65000"/>
                    <a:lumOff val="35000"/>
                  </a:srgbClr>
                </a:solidFill>
                <a:effectLst/>
                <a:uLnTx/>
                <a:uFillTx/>
                <a:latin typeface="Trebuchet MS"/>
                <a:ea typeface="+mn-ea"/>
                <a:cs typeface="+mn-cs"/>
              </a:rPr>
              <a:t>Mitigations: </a:t>
            </a:r>
            <a:r>
              <a:rPr kumimoji="0" lang="en-GB" sz="1100" b="0" i="0" u="none" strike="noStrike" kern="1200" cap="none" spc="0" normalizeH="0" baseline="0" noProof="0" dirty="0">
                <a:ln>
                  <a:noFill/>
                </a:ln>
                <a:solidFill>
                  <a:srgbClr val="575757">
                    <a:lumMod val="65000"/>
                    <a:lumOff val="35000"/>
                  </a:srgbClr>
                </a:solidFill>
                <a:effectLst/>
                <a:uLnTx/>
                <a:uFillTx/>
                <a:latin typeface="Trebuchet MS"/>
                <a:ea typeface="+mn-ea"/>
                <a:cs typeface="+mn-cs"/>
              </a:rPr>
              <a:t>EMB support to ensure proper consultation with SL ICBs with pan London alignment through London Partnership Board; London workstreams dissolved or passed to ODN</a:t>
            </a:r>
          </a:p>
        </p:txBody>
      </p:sp>
      <p:sp>
        <p:nvSpPr>
          <p:cNvPr id="125" name="Circle: Hollow 124">
            <a:extLst>
              <a:ext uri="{FF2B5EF4-FFF2-40B4-BE49-F238E27FC236}">
                <a16:creationId xmlns:a16="http://schemas.microsoft.com/office/drawing/2014/main" id="{86B9C205-CBF5-47FD-80F2-DAB35E8682CE}"/>
              </a:ext>
            </a:extLst>
          </p:cNvPr>
          <p:cNvSpPr/>
          <p:nvPr/>
        </p:nvSpPr>
        <p:spPr>
          <a:xfrm>
            <a:off x="5342481" y="5996407"/>
            <a:ext cx="470898" cy="470898"/>
          </a:xfrm>
          <a:prstGeom prst="donut">
            <a:avLst>
              <a:gd name="adj" fmla="val 136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126" name="Rectangle 125">
            <a:extLst>
              <a:ext uri="{FF2B5EF4-FFF2-40B4-BE49-F238E27FC236}">
                <a16:creationId xmlns:a16="http://schemas.microsoft.com/office/drawing/2014/main" id="{2435ED51-F4D7-4BE0-86F1-729F337F35EE}"/>
              </a:ext>
            </a:extLst>
          </p:cNvPr>
          <p:cNvSpPr/>
          <p:nvPr/>
        </p:nvSpPr>
        <p:spPr>
          <a:xfrm>
            <a:off x="5829647" y="5797450"/>
            <a:ext cx="3355532" cy="87312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575757">
                    <a:lumMod val="65000"/>
                    <a:lumOff val="35000"/>
                  </a:srgbClr>
                </a:solidFill>
                <a:effectLst/>
                <a:uLnTx/>
                <a:uFillTx/>
                <a:latin typeface="Trebuchet MS"/>
                <a:ea typeface="+mn-ea"/>
                <a:cs typeface="+mn-cs"/>
              </a:rPr>
              <a:t>Lack of clarity</a:t>
            </a:r>
            <a:r>
              <a:rPr kumimoji="0" lang="en-GB" sz="1100" b="0" i="0" u="none" strike="noStrike" kern="1200" cap="none" spc="0" normalizeH="0" baseline="0" noProof="0" dirty="0">
                <a:ln>
                  <a:noFill/>
                </a:ln>
                <a:solidFill>
                  <a:srgbClr val="575757">
                    <a:lumMod val="65000"/>
                    <a:lumOff val="35000"/>
                  </a:srgbClr>
                </a:solidFill>
                <a:effectLst/>
                <a:uLnTx/>
                <a:uFillTx/>
                <a:latin typeface="Trebuchet MS"/>
                <a:ea typeface="+mn-ea"/>
                <a:cs typeface="+mn-cs"/>
              </a:rPr>
              <a:t> around national CPIP funding that was retained by region, impacting ODN plans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575757">
                    <a:lumMod val="65000"/>
                    <a:lumOff val="35000"/>
                  </a:srgbClr>
                </a:solidFill>
                <a:effectLst/>
                <a:uLnTx/>
                <a:uFillTx/>
                <a:latin typeface="Trebuchet MS"/>
                <a:ea typeface="+mn-ea"/>
                <a:cs typeface="+mn-cs"/>
              </a:rPr>
              <a:t>Mitigations: </a:t>
            </a:r>
            <a:r>
              <a:rPr kumimoji="0" lang="en-GB" sz="1100" b="0" i="0" u="none" strike="noStrike" kern="1200" cap="none" spc="0" normalizeH="0" baseline="0" noProof="0" dirty="0">
                <a:ln>
                  <a:noFill/>
                </a:ln>
                <a:solidFill>
                  <a:srgbClr val="575757">
                    <a:lumMod val="65000"/>
                    <a:lumOff val="35000"/>
                  </a:srgbClr>
                </a:solidFill>
                <a:effectLst/>
                <a:uLnTx/>
                <a:uFillTx/>
                <a:latin typeface="Trebuchet MS"/>
                <a:ea typeface="+mn-ea"/>
                <a:cs typeface="+mn-cs"/>
              </a:rPr>
              <a:t>Ongoing dialogue with region and specialised commissioning for greater transparency of funding in 2023/24</a:t>
            </a:r>
          </a:p>
        </p:txBody>
      </p:sp>
      <p:sp>
        <p:nvSpPr>
          <p:cNvPr id="68" name="Rectangle 67">
            <a:extLst>
              <a:ext uri="{FF2B5EF4-FFF2-40B4-BE49-F238E27FC236}">
                <a16:creationId xmlns:a16="http://schemas.microsoft.com/office/drawing/2014/main" id="{2156A9D9-742C-4196-88DF-D19948ABC3AE}"/>
              </a:ext>
            </a:extLst>
          </p:cNvPr>
          <p:cNvSpPr/>
          <p:nvPr/>
        </p:nvSpPr>
        <p:spPr>
          <a:xfrm>
            <a:off x="9403043" y="1427431"/>
            <a:ext cx="2663632" cy="142946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Trebuchet MS"/>
                <a:ea typeface="+mn-ea"/>
                <a:cs typeface="+mn-cs"/>
              </a:rPr>
              <a:t>OPAT </a:t>
            </a:r>
            <a:r>
              <a:rPr kumimoji="0" lang="en-GB" sz="1100" b="0" i="0" u="none" strike="noStrike" kern="1200" cap="none" spc="0" normalizeH="0" baseline="0" noProof="0" dirty="0">
                <a:ln>
                  <a:noFill/>
                </a:ln>
                <a:solidFill>
                  <a:prstClr val="white"/>
                </a:solidFill>
                <a:effectLst/>
                <a:uLnTx/>
                <a:uFillTx/>
                <a:latin typeface="Trebuchet MS"/>
                <a:ea typeface="+mn-ea"/>
                <a:cs typeface="+mn-cs"/>
              </a:rPr>
              <a:t>- The network worked with KCH to establish an outpatient parenteral antimicrobial therapy service, which provides patients with IV antibiotics at home, releasing hospital beds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Trebuchet MS"/>
                <a:ea typeface="+mn-ea"/>
                <a:cs typeface="+mn-cs"/>
              </a:rPr>
              <a:t>for other care.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Trebuchet MS"/>
                <a:ea typeface="+mn-ea"/>
                <a:cs typeface="+mn-cs"/>
              </a:rPr>
              <a:t>1,200 bed days were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Trebuchet MS"/>
                <a:ea typeface="+mn-ea"/>
                <a:cs typeface="+mn-cs"/>
              </a:rPr>
              <a:t>saved in five months.</a:t>
            </a:r>
          </a:p>
        </p:txBody>
      </p:sp>
      <p:pic>
        <p:nvPicPr>
          <p:cNvPr id="43" name="Picture 42">
            <a:extLst>
              <a:ext uri="{FF2B5EF4-FFF2-40B4-BE49-F238E27FC236}">
                <a16:creationId xmlns:a16="http://schemas.microsoft.com/office/drawing/2014/main" id="{CAA3D6AB-1FD3-47D5-9099-4883D4CECC0E}"/>
              </a:ext>
            </a:extLst>
          </p:cNvPr>
          <p:cNvPicPr>
            <a:picLocks noChangeAspect="1"/>
          </p:cNvPicPr>
          <p:nvPr/>
        </p:nvPicPr>
        <p:blipFill>
          <a:blip r:embed="rId18" cstate="screen">
            <a:extLst>
              <a:ext uri="{BEBA8EAE-BF5A-486C-A8C5-ECC9F3942E4B}">
                <a14:imgProps xmlns:a14="http://schemas.microsoft.com/office/drawing/2010/main">
                  <a14:imgLayer r:embed="rId19">
                    <a14:imgEffect>
                      <a14:backgroundRemoval t="9980" b="89980" l="8376" r="91661">
                        <a14:foregroundMark x1="8376" y1="84404" x2="8376" y2="84404"/>
                        <a14:foregroundMark x1="8376" y1="84404" x2="9760" y2="85939"/>
                        <a14:foregroundMark x1="91661" y1="84404" x2="89913" y2="84848"/>
                        <a14:foregroundMark x1="89913" y1="82424" x2="89913" y2="82424"/>
                      </a14:backgroundRemoval>
                    </a14:imgEffect>
                  </a14:imgLayer>
                </a14:imgProps>
              </a:ext>
              <a:ext uri="{28A0092B-C50C-407E-A947-70E740481C1C}">
                <a14:useLocalDpi xmlns:a14="http://schemas.microsoft.com/office/drawing/2010/main"/>
              </a:ext>
            </a:extLst>
          </a:blip>
          <a:stretch>
            <a:fillRect/>
          </a:stretch>
        </p:blipFill>
        <p:spPr>
          <a:xfrm>
            <a:off x="11102513" y="2013696"/>
            <a:ext cx="1391396" cy="1253958"/>
          </a:xfrm>
          <a:prstGeom prst="rect">
            <a:avLst/>
          </a:prstGeom>
        </p:spPr>
      </p:pic>
      <p:sp>
        <p:nvSpPr>
          <p:cNvPr id="69" name="Rectangle 68">
            <a:extLst>
              <a:ext uri="{FF2B5EF4-FFF2-40B4-BE49-F238E27FC236}">
                <a16:creationId xmlns:a16="http://schemas.microsoft.com/office/drawing/2014/main" id="{7B56D39D-B721-4722-B0B6-E0C944BF60F0}"/>
              </a:ext>
            </a:extLst>
          </p:cNvPr>
          <p:cNvSpPr/>
          <p:nvPr/>
        </p:nvSpPr>
        <p:spPr>
          <a:xfrm>
            <a:off x="6227114" y="3512089"/>
            <a:ext cx="2279974" cy="14092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Trebuchet MS"/>
                <a:ea typeface="+mn-ea"/>
                <a:cs typeface="+mn-cs"/>
              </a:rPr>
              <a:t>Collaborative procurement </a:t>
            </a:r>
            <a:r>
              <a:rPr kumimoji="0" lang="en-GB" sz="1100" b="0" i="0" u="none" strike="noStrike" kern="1200" cap="none" spc="0" normalizeH="0" baseline="0" noProof="0" dirty="0">
                <a:ln>
                  <a:noFill/>
                </a:ln>
                <a:solidFill>
                  <a:prstClr val="white"/>
                </a:solidFill>
                <a:effectLst/>
                <a:uLnTx/>
                <a:uFillTx/>
                <a:latin typeface="Trebuchet MS"/>
                <a:ea typeface="+mn-ea"/>
                <a:cs typeface="+mn-cs"/>
              </a:rPr>
              <a:t>– The network manages ongoing compliance of the aggregate purchasing and contracts for stents. This year, the position was improved from 58% to 75%,  resulting in further savings of £250k for network members.  </a:t>
            </a:r>
          </a:p>
        </p:txBody>
      </p:sp>
      <p:grpSp>
        <p:nvGrpSpPr>
          <p:cNvPr id="71" name="Group 70">
            <a:extLst>
              <a:ext uri="{FF2B5EF4-FFF2-40B4-BE49-F238E27FC236}">
                <a16:creationId xmlns:a16="http://schemas.microsoft.com/office/drawing/2014/main" id="{D4A9D9A1-6011-4409-8E3A-594AF9A02583}"/>
              </a:ext>
            </a:extLst>
          </p:cNvPr>
          <p:cNvGrpSpPr/>
          <p:nvPr/>
        </p:nvGrpSpPr>
        <p:grpSpPr>
          <a:xfrm>
            <a:off x="8468797" y="3237271"/>
            <a:ext cx="79610" cy="542912"/>
            <a:chOff x="2507399" y="2814474"/>
            <a:chExt cx="98950" cy="441001"/>
          </a:xfrm>
        </p:grpSpPr>
        <p:cxnSp>
          <p:nvCxnSpPr>
            <p:cNvPr id="72" name="Straight Connector 71">
              <a:extLst>
                <a:ext uri="{FF2B5EF4-FFF2-40B4-BE49-F238E27FC236}">
                  <a16:creationId xmlns:a16="http://schemas.microsoft.com/office/drawing/2014/main" id="{E02CABCC-85A6-4BBF-B204-B374352EC785}"/>
                </a:ext>
              </a:extLst>
            </p:cNvPr>
            <p:cNvCxnSpPr/>
            <p:nvPr/>
          </p:nvCxnSpPr>
          <p:spPr>
            <a:xfrm>
              <a:off x="2556932" y="2912503"/>
              <a:ext cx="0" cy="3429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id="{937933C0-9BBF-4A91-8CB4-F14F3E81D5CC}"/>
                </a:ext>
              </a:extLst>
            </p:cNvPr>
            <p:cNvSpPr/>
            <p:nvPr/>
          </p:nvSpPr>
          <p:spPr>
            <a:xfrm>
              <a:off x="2507399" y="2814474"/>
              <a:ext cx="98950" cy="9895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a:ea typeface="+mn-ea"/>
                <a:cs typeface="+mn-cs"/>
              </a:endParaRPr>
            </a:p>
          </p:txBody>
        </p:sp>
      </p:grpSp>
    </p:spTree>
    <p:extLst>
      <p:ext uri="{BB962C8B-B14F-4D97-AF65-F5344CB8AC3E}">
        <p14:creationId xmlns:p14="http://schemas.microsoft.com/office/powerpoint/2010/main" val="3502798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835F4785-C121-4D45-A335-D7C9218440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91313" y="1428390"/>
            <a:ext cx="1834956" cy="2063139"/>
          </a:xfrm>
          <a:prstGeom prst="rect">
            <a:avLst/>
          </a:prstGeom>
        </p:spPr>
      </p:pic>
      <p:pic>
        <p:nvPicPr>
          <p:cNvPr id="51" name="Picture 50">
            <a:extLst>
              <a:ext uri="{FF2B5EF4-FFF2-40B4-BE49-F238E27FC236}">
                <a16:creationId xmlns:a16="http://schemas.microsoft.com/office/drawing/2014/main" id="{4DEEB958-F08C-4DD1-83D0-BAB132FBB45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96129" y="1499861"/>
            <a:ext cx="1779263" cy="2059944"/>
          </a:xfrm>
          <a:prstGeom prst="rect">
            <a:avLst/>
          </a:prstGeom>
        </p:spPr>
      </p:pic>
      <p:pic>
        <p:nvPicPr>
          <p:cNvPr id="50" name="Picture 49">
            <a:extLst>
              <a:ext uri="{FF2B5EF4-FFF2-40B4-BE49-F238E27FC236}">
                <a16:creationId xmlns:a16="http://schemas.microsoft.com/office/drawing/2014/main" id="{65016DF4-503B-4BC3-95FD-3C55955005A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577306" y="1428390"/>
            <a:ext cx="1743149" cy="2063139"/>
          </a:xfrm>
          <a:prstGeom prst="rect">
            <a:avLst/>
          </a:prstGeom>
        </p:spPr>
      </p:pic>
      <p:pic>
        <p:nvPicPr>
          <p:cNvPr id="48" name="Picture 47">
            <a:extLst>
              <a:ext uri="{FF2B5EF4-FFF2-40B4-BE49-F238E27FC236}">
                <a16:creationId xmlns:a16="http://schemas.microsoft.com/office/drawing/2014/main" id="{E5143D53-BA8D-4570-BFD2-84703F8E58B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160456" y="574410"/>
            <a:ext cx="2968263" cy="3009014"/>
          </a:xfrm>
          <a:prstGeom prst="rect">
            <a:avLst/>
          </a:prstGeom>
        </p:spPr>
      </p:pic>
      <p:pic>
        <p:nvPicPr>
          <p:cNvPr id="45" name="Picture 44">
            <a:extLst>
              <a:ext uri="{FF2B5EF4-FFF2-40B4-BE49-F238E27FC236}">
                <a16:creationId xmlns:a16="http://schemas.microsoft.com/office/drawing/2014/main" id="{EFC91F64-0918-4E33-9E79-E2747BF1360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910" y="725611"/>
            <a:ext cx="3573912" cy="2815284"/>
          </a:xfrm>
          <a:prstGeom prst="rect">
            <a:avLst/>
          </a:prstGeom>
        </p:spPr>
      </p:pic>
      <p:sp>
        <p:nvSpPr>
          <p:cNvPr id="16" name="TextBox 15">
            <a:extLst>
              <a:ext uri="{FF2B5EF4-FFF2-40B4-BE49-F238E27FC236}">
                <a16:creationId xmlns:a16="http://schemas.microsoft.com/office/drawing/2014/main" id="{932E5F51-86C3-4DEC-A2D8-6C32AE36BD9A}"/>
              </a:ext>
            </a:extLst>
          </p:cNvPr>
          <p:cNvSpPr txBox="1"/>
          <p:nvPr/>
        </p:nvSpPr>
        <p:spPr>
          <a:xfrm>
            <a:off x="16846" y="1166013"/>
            <a:ext cx="3568975" cy="2123658"/>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Delivering international ICC online education programme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Hosting F2F and online clinical forums and best practice events for ICC, Heart Failure, Arrhythmia, Chest Pain and Valve Disease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Delivering regular schedule of secondary, GP and primary care education events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Developing standard patient resources across Trusts, including targeted materials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Facilitating training and development for MDT working - peer reviewing MDTs, skills building for virtual MDT chairpersons</a:t>
            </a:r>
          </a:p>
        </p:txBody>
      </p:sp>
      <p:sp>
        <p:nvSpPr>
          <p:cNvPr id="17" name="TextBox 16">
            <a:extLst>
              <a:ext uri="{FF2B5EF4-FFF2-40B4-BE49-F238E27FC236}">
                <a16:creationId xmlns:a16="http://schemas.microsoft.com/office/drawing/2014/main" id="{B88D2E5C-D05D-447A-8378-55BA3DDD27B6}"/>
              </a:ext>
            </a:extLst>
          </p:cNvPr>
          <p:cNvSpPr txBox="1"/>
          <p:nvPr/>
        </p:nvSpPr>
        <p:spPr>
          <a:xfrm>
            <a:off x="1278948" y="891204"/>
            <a:ext cx="93968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Learning</a:t>
            </a:r>
          </a:p>
        </p:txBody>
      </p:sp>
      <p:sp>
        <p:nvSpPr>
          <p:cNvPr id="23" name="TextBox 22">
            <a:extLst>
              <a:ext uri="{FF2B5EF4-FFF2-40B4-BE49-F238E27FC236}">
                <a16:creationId xmlns:a16="http://schemas.microsoft.com/office/drawing/2014/main" id="{6E23AC8B-AC03-41CA-B02F-9ACEDA72223E}"/>
              </a:ext>
            </a:extLst>
          </p:cNvPr>
          <p:cNvSpPr txBox="1"/>
          <p:nvPr/>
        </p:nvSpPr>
        <p:spPr>
          <a:xfrm>
            <a:off x="1864443" y="4177162"/>
            <a:ext cx="2246164" cy="27238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Mobile valve clinics for GP practices in S London to increase detection of valve disease in the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Developing pathways into CDCs with ICBs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Improving echo wait times including pilot training programme for acute and general medicine Drs to deliver level 1 echo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Improving GP access to ECGs for chest pain pathway</a:t>
            </a:r>
            <a:endParaRPr kumimoji="0" lang="en-GB" sz="11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9F6AA966-FA39-46F7-A026-8BA75CCA7EEF}"/>
              </a:ext>
            </a:extLst>
          </p:cNvPr>
          <p:cNvSpPr txBox="1"/>
          <p:nvPr/>
        </p:nvSpPr>
        <p:spPr>
          <a:xfrm>
            <a:off x="9228635" y="4227176"/>
            <a:ext cx="1476168" cy="262379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Piloting a rehab exercise app for patients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Funding workforce and space gaps to address variation in access to rehab</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Establishing a SL rehab network group to collectively improve performance in the national audit</a:t>
            </a:r>
          </a:p>
        </p:txBody>
      </p:sp>
      <p:sp>
        <p:nvSpPr>
          <p:cNvPr id="26" name="TextBox 25">
            <a:extLst>
              <a:ext uri="{FF2B5EF4-FFF2-40B4-BE49-F238E27FC236}">
                <a16:creationId xmlns:a16="http://schemas.microsoft.com/office/drawing/2014/main" id="{0BCD24B7-CB3F-4D76-A870-B298EFB9EBFF}"/>
              </a:ext>
            </a:extLst>
          </p:cNvPr>
          <p:cNvSpPr txBox="1"/>
          <p:nvPr/>
        </p:nvSpPr>
        <p:spPr>
          <a:xfrm>
            <a:off x="7596519" y="1595759"/>
            <a:ext cx="125384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Governance</a:t>
            </a:r>
          </a:p>
        </p:txBody>
      </p:sp>
      <p:sp>
        <p:nvSpPr>
          <p:cNvPr id="27" name="TextBox 26">
            <a:extLst>
              <a:ext uri="{FF2B5EF4-FFF2-40B4-BE49-F238E27FC236}">
                <a16:creationId xmlns:a16="http://schemas.microsoft.com/office/drawing/2014/main" id="{6DBE8E66-569A-4432-AE61-9127A65EBCC1}"/>
              </a:ext>
            </a:extLst>
          </p:cNvPr>
          <p:cNvSpPr txBox="1"/>
          <p:nvPr/>
        </p:nvSpPr>
        <p:spPr>
          <a:xfrm>
            <a:off x="7371492" y="1943275"/>
            <a:ext cx="1703900" cy="1785104"/>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Aligning cardiac surgery clinical governance across all units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Network reporting of outcomes for TAVI, ablation, </a:t>
            </a:r>
            <a:r>
              <a:rPr kumimoji="0" lang="en-GB" sz="11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MitraClip</a:t>
            </a: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&amp; cardiac surgery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 name="TextBox 27">
            <a:extLst>
              <a:ext uri="{FF2B5EF4-FFF2-40B4-BE49-F238E27FC236}">
                <a16:creationId xmlns:a16="http://schemas.microsoft.com/office/drawing/2014/main" id="{2B120938-9B81-41C5-8498-F3BF200818DB}"/>
              </a:ext>
            </a:extLst>
          </p:cNvPr>
          <p:cNvSpPr txBox="1"/>
          <p:nvPr/>
        </p:nvSpPr>
        <p:spPr>
          <a:xfrm>
            <a:off x="3748265" y="1570858"/>
            <a:ext cx="172354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Patient-led design</a:t>
            </a:r>
          </a:p>
        </p:txBody>
      </p:sp>
      <p:sp>
        <p:nvSpPr>
          <p:cNvPr id="29" name="TextBox 28">
            <a:extLst>
              <a:ext uri="{FF2B5EF4-FFF2-40B4-BE49-F238E27FC236}">
                <a16:creationId xmlns:a16="http://schemas.microsoft.com/office/drawing/2014/main" id="{AE886CBC-A20B-4F08-A52F-227C3370E17D}"/>
              </a:ext>
            </a:extLst>
          </p:cNvPr>
          <p:cNvSpPr txBox="1"/>
          <p:nvPr/>
        </p:nvSpPr>
        <p:spPr>
          <a:xfrm>
            <a:off x="3693723" y="1904445"/>
            <a:ext cx="1809705" cy="144655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Patient initiated follow up  (PIFU)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Engaging Black communities in SE London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Acute Aortic Dissection pathway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Cardiac Rehab</a:t>
            </a:r>
          </a:p>
        </p:txBody>
      </p:sp>
      <p:sp>
        <p:nvSpPr>
          <p:cNvPr id="30" name="TextBox 29">
            <a:extLst>
              <a:ext uri="{FF2B5EF4-FFF2-40B4-BE49-F238E27FC236}">
                <a16:creationId xmlns:a16="http://schemas.microsoft.com/office/drawing/2014/main" id="{C4E02D4D-2C26-4818-912E-EAAF2055ADC2}"/>
              </a:ext>
            </a:extLst>
          </p:cNvPr>
          <p:cNvSpPr txBox="1"/>
          <p:nvPr/>
        </p:nvSpPr>
        <p:spPr>
          <a:xfrm>
            <a:off x="9734419" y="800984"/>
            <a:ext cx="187675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Insight</a:t>
            </a:r>
          </a:p>
        </p:txBody>
      </p:sp>
      <p:sp>
        <p:nvSpPr>
          <p:cNvPr id="32" name="TextBox 31">
            <a:extLst>
              <a:ext uri="{FF2B5EF4-FFF2-40B4-BE49-F238E27FC236}">
                <a16:creationId xmlns:a16="http://schemas.microsoft.com/office/drawing/2014/main" id="{6DA621E9-D10D-4300-8284-6F6BA6B706CE}"/>
              </a:ext>
            </a:extLst>
          </p:cNvPr>
          <p:cNvSpPr txBox="1"/>
          <p:nvPr/>
        </p:nvSpPr>
        <p:spPr>
          <a:xfrm>
            <a:off x="10587733" y="4245332"/>
            <a:ext cx="1455922" cy="273151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Completing pilot of remote monitoring patients waiting for cardiac surgery and use for chronic cardiac conditions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Review home visit protocol for patients with cardiac rhythm management devices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Mobile valve clinics</a:t>
            </a:r>
          </a:p>
          <a:p>
            <a:pPr marL="171450" marR="0" lvl="0" indent="-1714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 name="TextBox 33">
            <a:extLst>
              <a:ext uri="{FF2B5EF4-FFF2-40B4-BE49-F238E27FC236}">
                <a16:creationId xmlns:a16="http://schemas.microsoft.com/office/drawing/2014/main" id="{C8B6FEA4-A1BE-401B-A08E-459EAD7C0DE5}"/>
              </a:ext>
            </a:extLst>
          </p:cNvPr>
          <p:cNvSpPr txBox="1"/>
          <p:nvPr/>
        </p:nvSpPr>
        <p:spPr>
          <a:xfrm>
            <a:off x="4022522" y="4177162"/>
            <a:ext cx="2639577"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Streamlining non-elective pathways with Ambulance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Emergency EP and pacing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Acute Aortic Dissection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Strengthening MDT working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Establishing a S London Mitral valve team and single point of access between surgery and cardiology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Integrating the percutaneous &amp; surgical valve pathways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Standardising ablation treatment across SL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Developing the standardised major aortic pathways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D52CAB37-BB7F-4DC0-88C8-D64BDE0DD2D4}"/>
              </a:ext>
            </a:extLst>
          </p:cNvPr>
          <p:cNvSpPr txBox="1"/>
          <p:nvPr/>
        </p:nvSpPr>
        <p:spPr>
          <a:xfrm>
            <a:off x="6458823" y="4143914"/>
            <a:ext cx="2962013"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Operational efficiency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Weekly tertiary ops &amp; nursing review of IHT referrals for cardiology &amp; cardiac surgery to prioritise transfers and discuss capacity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Supporting faster repatriation through implementing treat &amp; return pathways (PCI) and reviewing post-procedure observation protocols (CRM device checks)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Saturdays lists for PCI to improve waiting times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OPAT for ca</a:t>
            </a:r>
            <a:r>
              <a:rPr kumimoji="0" lang="en-GB" sz="11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rdiac infections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Savings through collaborative TAVI procurement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HF medicines management optimisation</a:t>
            </a:r>
          </a:p>
        </p:txBody>
      </p:sp>
      <p:sp>
        <p:nvSpPr>
          <p:cNvPr id="36" name="TextBox 35">
            <a:extLst>
              <a:ext uri="{FF2B5EF4-FFF2-40B4-BE49-F238E27FC236}">
                <a16:creationId xmlns:a16="http://schemas.microsoft.com/office/drawing/2014/main" id="{8A0D0860-5869-4A82-91C7-4AE4913C6011}"/>
              </a:ext>
            </a:extLst>
          </p:cNvPr>
          <p:cNvSpPr txBox="1"/>
          <p:nvPr/>
        </p:nvSpPr>
        <p:spPr>
          <a:xfrm>
            <a:off x="9183542" y="1087436"/>
            <a:ext cx="3019247" cy="21390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Weekly cardiac and cardiology activity &amp; waiting list demand and capacity report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Weekly Inter-hospital transfer performance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Measuring Performance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National quality measures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CPIP &amp; GIRFT metrics, self-assessment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Clinical Audit &amp; QI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Joint Cardiothoracic / Cardiology MDT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Chest pain service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Cardiac Surgery clinical governance</a:t>
            </a:r>
          </a:p>
        </p:txBody>
      </p:sp>
      <p:sp>
        <p:nvSpPr>
          <p:cNvPr id="38" name="TextBox 37">
            <a:extLst>
              <a:ext uri="{FF2B5EF4-FFF2-40B4-BE49-F238E27FC236}">
                <a16:creationId xmlns:a16="http://schemas.microsoft.com/office/drawing/2014/main" id="{A4AF276D-A278-4A8B-9ADF-2222F456DD7E}"/>
              </a:ext>
            </a:extLst>
          </p:cNvPr>
          <p:cNvSpPr txBox="1"/>
          <p:nvPr/>
        </p:nvSpPr>
        <p:spPr>
          <a:xfrm>
            <a:off x="5624578" y="1577251"/>
            <a:ext cx="189747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Digital Innovation</a:t>
            </a:r>
          </a:p>
        </p:txBody>
      </p:sp>
      <p:sp>
        <p:nvSpPr>
          <p:cNvPr id="39" name="TextBox 38">
            <a:extLst>
              <a:ext uri="{FF2B5EF4-FFF2-40B4-BE49-F238E27FC236}">
                <a16:creationId xmlns:a16="http://schemas.microsoft.com/office/drawing/2014/main" id="{6F207A58-3973-4633-89D4-8443D6BD9DE5}"/>
              </a:ext>
            </a:extLst>
          </p:cNvPr>
          <p:cNvSpPr txBox="1"/>
          <p:nvPr/>
        </p:nvSpPr>
        <p:spPr>
          <a:xfrm>
            <a:off x="5616555" y="1912489"/>
            <a:ext cx="1703900" cy="127727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App development: cardiac surgery remote monitoring, rehabilitation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Integrated working - virtual network-wide  MDTs</a:t>
            </a:r>
          </a:p>
        </p:txBody>
      </p:sp>
      <p:sp>
        <p:nvSpPr>
          <p:cNvPr id="40" name="TextBox 39">
            <a:extLst>
              <a:ext uri="{FF2B5EF4-FFF2-40B4-BE49-F238E27FC236}">
                <a16:creationId xmlns:a16="http://schemas.microsoft.com/office/drawing/2014/main" id="{C0734C1E-F89B-4B21-A8AB-8CB7EAC280E8}"/>
              </a:ext>
            </a:extLst>
          </p:cNvPr>
          <p:cNvSpPr txBox="1"/>
          <p:nvPr/>
        </p:nvSpPr>
        <p:spPr>
          <a:xfrm>
            <a:off x="-1" y="4217894"/>
            <a:ext cx="1925947"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Working with ICB and HIN led programmes on lipids, hypertension and AF, s</a:t>
            </a:r>
            <a:r>
              <a:rPr kumimoji="0" lang="en-GB" sz="11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upporting PCNs with detection and management of hypertension and 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ddressing inequalities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Pharmacy collaboration on secondary prevention for ACS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Improve detection and management of familial hypercholesterolaemia</a:t>
            </a:r>
            <a:endParaRPr kumimoji="0" lang="en-GB" sz="11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hlinkClick r:id="rId8">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1" name="Rectangle: Rounded Corners 30">
            <a:extLst>
              <a:ext uri="{FF2B5EF4-FFF2-40B4-BE49-F238E27FC236}">
                <a16:creationId xmlns:a16="http://schemas.microsoft.com/office/drawing/2014/main" id="{31E11312-D45A-49CB-91FB-5D201C2E94D7}"/>
              </a:ext>
            </a:extLst>
          </p:cNvPr>
          <p:cNvSpPr/>
          <p:nvPr/>
        </p:nvSpPr>
        <p:spPr>
          <a:xfrm>
            <a:off x="-1" y="-25493"/>
            <a:ext cx="10684641" cy="4114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70C0"/>
                </a:solidFill>
                <a:effectLst/>
                <a:uLnTx/>
                <a:uFillTx/>
                <a:latin typeface="Calibri" panose="020F0502020204030204"/>
                <a:ea typeface="+mn-ea"/>
                <a:cs typeface="+mn-cs"/>
              </a:rPr>
              <a:t>Cardiac ODN: Improving equity, access and outcomes for cardiovascular care across South London</a:t>
            </a:r>
          </a:p>
        </p:txBody>
      </p:sp>
      <p:sp>
        <p:nvSpPr>
          <p:cNvPr id="42" name="TextBox 41">
            <a:extLst>
              <a:ext uri="{FF2B5EF4-FFF2-40B4-BE49-F238E27FC236}">
                <a16:creationId xmlns:a16="http://schemas.microsoft.com/office/drawing/2014/main" id="{67186326-BF19-479E-8EE3-883D90AE157E}"/>
              </a:ext>
            </a:extLst>
          </p:cNvPr>
          <p:cNvSpPr txBox="1"/>
          <p:nvPr/>
        </p:nvSpPr>
        <p:spPr>
          <a:xfrm>
            <a:off x="3948356" y="708263"/>
            <a:ext cx="427508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Calibri" panose="020F0502020204030204"/>
                <a:ea typeface="+mn-ea"/>
                <a:cs typeface="+mn-cs"/>
              </a:rPr>
              <a:t>Enriching the system through supporting...</a:t>
            </a:r>
          </a:p>
        </p:txBody>
      </p:sp>
      <p:sp>
        <p:nvSpPr>
          <p:cNvPr id="41" name="TextBox 40">
            <a:extLst>
              <a:ext uri="{FF2B5EF4-FFF2-40B4-BE49-F238E27FC236}">
                <a16:creationId xmlns:a16="http://schemas.microsoft.com/office/drawing/2014/main" id="{38820425-63FE-45AB-BDAC-9204DE805159}"/>
              </a:ext>
            </a:extLst>
          </p:cNvPr>
          <p:cNvSpPr txBox="1"/>
          <p:nvPr/>
        </p:nvSpPr>
        <p:spPr>
          <a:xfrm>
            <a:off x="166520" y="3615063"/>
            <a:ext cx="64484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Calibri" panose="020F0502020204030204"/>
                <a:ea typeface="+mn-ea"/>
                <a:cs typeface="+mn-cs"/>
              </a:rPr>
              <a:t>Developing end to end cardiac pathways through…</a:t>
            </a:r>
          </a:p>
        </p:txBody>
      </p:sp>
      <p:sp>
        <p:nvSpPr>
          <p:cNvPr id="53" name="Arrow: Right 52">
            <a:extLst>
              <a:ext uri="{FF2B5EF4-FFF2-40B4-BE49-F238E27FC236}">
                <a16:creationId xmlns:a16="http://schemas.microsoft.com/office/drawing/2014/main" id="{047B397B-A4CD-4B5B-AA34-E0B495977073}"/>
              </a:ext>
            </a:extLst>
          </p:cNvPr>
          <p:cNvSpPr/>
          <p:nvPr/>
        </p:nvSpPr>
        <p:spPr>
          <a:xfrm>
            <a:off x="182236" y="3871078"/>
            <a:ext cx="11843243" cy="39358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           Diagnosis and management</a:t>
            </a:r>
          </a:p>
        </p:txBody>
      </p:sp>
      <p:sp>
        <p:nvSpPr>
          <p:cNvPr id="54" name="TextBox 53">
            <a:extLst>
              <a:ext uri="{FF2B5EF4-FFF2-40B4-BE49-F238E27FC236}">
                <a16:creationId xmlns:a16="http://schemas.microsoft.com/office/drawing/2014/main" id="{F903F7B3-B243-4A99-88BA-1220B8525D3E}"/>
              </a:ext>
            </a:extLst>
          </p:cNvPr>
          <p:cNvSpPr txBox="1"/>
          <p:nvPr/>
        </p:nvSpPr>
        <p:spPr>
          <a:xfrm>
            <a:off x="171415" y="3919400"/>
            <a:ext cx="98110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Prevention</a:t>
            </a:r>
          </a:p>
        </p:txBody>
      </p:sp>
      <p:sp>
        <p:nvSpPr>
          <p:cNvPr id="55" name="TextBox 54">
            <a:extLst>
              <a:ext uri="{FF2B5EF4-FFF2-40B4-BE49-F238E27FC236}">
                <a16:creationId xmlns:a16="http://schemas.microsoft.com/office/drawing/2014/main" id="{F9520232-FEBF-4E1F-B581-DE21FED65789}"/>
              </a:ext>
            </a:extLst>
          </p:cNvPr>
          <p:cNvSpPr txBox="1"/>
          <p:nvPr/>
        </p:nvSpPr>
        <p:spPr>
          <a:xfrm>
            <a:off x="2357401" y="3899901"/>
            <a:ext cx="121221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Detection</a:t>
            </a:r>
          </a:p>
        </p:txBody>
      </p:sp>
      <p:sp>
        <p:nvSpPr>
          <p:cNvPr id="56" name="TextBox 55">
            <a:extLst>
              <a:ext uri="{FF2B5EF4-FFF2-40B4-BE49-F238E27FC236}">
                <a16:creationId xmlns:a16="http://schemas.microsoft.com/office/drawing/2014/main" id="{11C375BA-803D-4F50-8F4C-8BC1B5F8D7FF}"/>
              </a:ext>
            </a:extLst>
          </p:cNvPr>
          <p:cNvSpPr txBox="1"/>
          <p:nvPr/>
        </p:nvSpPr>
        <p:spPr>
          <a:xfrm>
            <a:off x="9183542" y="3928072"/>
            <a:ext cx="147919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Rehabilitation</a:t>
            </a:r>
          </a:p>
        </p:txBody>
      </p:sp>
      <p:sp>
        <p:nvSpPr>
          <p:cNvPr id="57" name="TextBox 56">
            <a:extLst>
              <a:ext uri="{FF2B5EF4-FFF2-40B4-BE49-F238E27FC236}">
                <a16:creationId xmlns:a16="http://schemas.microsoft.com/office/drawing/2014/main" id="{81D5788C-10EA-42AF-9266-C41934B2E51B}"/>
              </a:ext>
            </a:extLst>
          </p:cNvPr>
          <p:cNvSpPr txBox="1"/>
          <p:nvPr/>
        </p:nvSpPr>
        <p:spPr>
          <a:xfrm>
            <a:off x="10805830" y="3914878"/>
            <a:ext cx="110059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Community</a:t>
            </a:r>
          </a:p>
        </p:txBody>
      </p:sp>
      <p:pic>
        <p:nvPicPr>
          <p:cNvPr id="59" name="Picture 58">
            <a:extLst>
              <a:ext uri="{FF2B5EF4-FFF2-40B4-BE49-F238E27FC236}">
                <a16:creationId xmlns:a16="http://schemas.microsoft.com/office/drawing/2014/main" id="{42856AF0-986F-4F96-BFF6-6833793680CC}"/>
              </a:ext>
            </a:extLst>
          </p:cNvPr>
          <p:cNvPicPr>
            <a:picLocks noChangeAspect="1"/>
          </p:cNvPicPr>
          <p:nvPr/>
        </p:nvPicPr>
        <p:blipFill rotWithShape="1">
          <a:blip r:embed="rId9" cstate="screen">
            <a:extLst>
              <a:ext uri="{BEBA8EAE-BF5A-486C-A8C5-ECC9F3942E4B}">
                <a14:imgProps xmlns:a14="http://schemas.microsoft.com/office/drawing/2010/main">
                  <a14:imgLayer r:embed="rId10">
                    <a14:imgEffect>
                      <a14:backgroundRemoval t="3922" b="96569" l="2941" r="94608">
                        <a14:foregroundMark x1="11275" y1="43137" x2="11275" y2="43137"/>
                        <a14:foregroundMark x1="16176" y1="43627" x2="16176" y2="43627"/>
                        <a14:foregroundMark x1="16176" y1="68137" x2="16176" y2="68137"/>
                        <a14:foregroundMark x1="21569" y1="74020" x2="21569" y2="74020"/>
                        <a14:foregroundMark x1="29412" y1="76471" x2="29412" y2="76471"/>
                        <a14:foregroundMark x1="65686" y1="74020" x2="65686" y2="74020"/>
                        <a14:foregroundMark x1="66176" y1="82843" x2="66176" y2="82843"/>
                        <a14:foregroundMark x1="61275" y1="87745" x2="61275" y2="87745"/>
                        <a14:foregroundMark x1="55882" y1="91176" x2="55882" y2="91176"/>
                        <a14:foregroundMark x1="48039" y1="51471" x2="48039" y2="51471"/>
                        <a14:foregroundMark x1="39706" y1="32843" x2="39706" y2="32843"/>
                        <a14:foregroundMark x1="46569" y1="13725" x2="46569" y2="13725"/>
                        <a14:foregroundMark x1="66667" y1="5882" x2="66667" y2="5882"/>
                        <a14:foregroundMark x1="85784" y1="13235" x2="85784" y2="13235"/>
                        <a14:foregroundMark x1="94608" y1="32843" x2="94608" y2="32843"/>
                        <a14:foregroundMark x1="85784" y1="51471" x2="85784" y2="51471"/>
                      </a14:backgroundRemoval>
                    </a14:imgEffect>
                  </a14:imgLayer>
                </a14:imgProps>
              </a:ext>
              <a:ext uri="{28A0092B-C50C-407E-A947-70E740481C1C}">
                <a14:useLocalDpi xmlns:a14="http://schemas.microsoft.com/office/drawing/2010/main"/>
              </a:ext>
            </a:extLst>
          </a:blip>
          <a:srcRect/>
          <a:stretch/>
        </p:blipFill>
        <p:spPr>
          <a:xfrm>
            <a:off x="6394863" y="2954126"/>
            <a:ext cx="846064" cy="847557"/>
          </a:xfrm>
          <a:prstGeom prst="rect">
            <a:avLst/>
          </a:prstGeom>
        </p:spPr>
      </p:pic>
      <p:pic>
        <p:nvPicPr>
          <p:cNvPr id="60" name="Picture 59">
            <a:extLst>
              <a:ext uri="{FF2B5EF4-FFF2-40B4-BE49-F238E27FC236}">
                <a16:creationId xmlns:a16="http://schemas.microsoft.com/office/drawing/2014/main" id="{06AE3835-153F-4DD4-B249-0D67D852A490}"/>
              </a:ext>
            </a:extLst>
          </p:cNvPr>
          <p:cNvPicPr>
            <a:picLocks noChangeAspect="1"/>
          </p:cNvPicPr>
          <p:nvPr/>
        </p:nvPicPr>
        <p:blipFill rotWithShape="1">
          <a:blip r:embed="rId11" cstate="screen">
            <a:extLst>
              <a:ext uri="{BEBA8EAE-BF5A-486C-A8C5-ECC9F3942E4B}">
                <a14:imgProps xmlns:a14="http://schemas.microsoft.com/office/drawing/2010/main">
                  <a14:imgLayer r:embed="rId12">
                    <a14:imgEffect>
                      <a14:backgroundRemoval t="5556" b="94949" l="5618" r="93820">
                        <a14:foregroundMark x1="7865" y1="11616" x2="7865" y2="11616"/>
                        <a14:foregroundMark x1="18539" y1="6061" x2="18539" y2="6061"/>
                        <a14:foregroundMark x1="67978" y1="81818" x2="67978" y2="81818"/>
                        <a14:foregroundMark x1="65169" y1="78788" x2="79213" y2="75758"/>
                        <a14:foregroundMark x1="79213" y1="75758" x2="78652" y2="73737"/>
                        <a14:foregroundMark x1="91011" y1="70707" x2="91011" y2="70707"/>
                        <a14:foregroundMark x1="79775" y1="93939" x2="79775" y2="93939"/>
                        <a14:foregroundMark x1="73034" y1="94949" x2="73034" y2="94949"/>
                        <a14:foregroundMark x1="66854" y1="95455" x2="66854" y2="95455"/>
                        <a14:foregroundMark x1="75281" y1="79798" x2="75281" y2="79798"/>
                        <a14:foregroundMark x1="80337" y1="72727" x2="80337" y2="72727"/>
                        <a14:foregroundMark x1="29775" y1="29293" x2="29775" y2="29293"/>
                        <a14:foregroundMark x1="25843" y1="29293" x2="25843" y2="29293"/>
                        <a14:foregroundMark x1="16292" y1="21212" x2="28652" y2="41919"/>
                        <a14:foregroundMark x1="28652" y1="41919" x2="22472" y2="77273"/>
                        <a14:foregroundMark x1="27528" y1="22222" x2="19101" y2="79293"/>
                        <a14:foregroundMark x1="19101" y1="79293" x2="19101" y2="79293"/>
                        <a14:foregroundMark x1="19663" y1="54545" x2="19663" y2="54545"/>
                        <a14:foregroundMark x1="19101" y1="48485" x2="19101" y2="48485"/>
                        <a14:foregroundMark x1="94382" y1="76768" x2="94382" y2="76768"/>
                      </a14:backgroundRemoval>
                    </a14:imgEffect>
                  </a14:imgLayer>
                </a14:imgProps>
              </a:ext>
              <a:ext uri="{28A0092B-C50C-407E-A947-70E740481C1C}">
                <a14:useLocalDpi xmlns:a14="http://schemas.microsoft.com/office/drawing/2010/main"/>
              </a:ext>
            </a:extLst>
          </a:blip>
          <a:srcRect/>
          <a:stretch/>
        </p:blipFill>
        <p:spPr>
          <a:xfrm>
            <a:off x="8499608" y="918862"/>
            <a:ext cx="740637" cy="822916"/>
          </a:xfrm>
          <a:prstGeom prst="rect">
            <a:avLst/>
          </a:prstGeom>
        </p:spPr>
      </p:pic>
      <p:pic>
        <p:nvPicPr>
          <p:cNvPr id="62" name="Picture 61">
            <a:extLst>
              <a:ext uri="{FF2B5EF4-FFF2-40B4-BE49-F238E27FC236}">
                <a16:creationId xmlns:a16="http://schemas.microsoft.com/office/drawing/2014/main" id="{F2DADE7C-31A3-458B-A830-6537DDEC7070}"/>
              </a:ext>
            </a:extLst>
          </p:cNvPr>
          <p:cNvPicPr>
            <a:picLocks noChangeAspect="1"/>
          </p:cNvPicPr>
          <p:nvPr/>
        </p:nvPicPr>
        <p:blipFill rotWithShape="1">
          <a:blip r:embed="rId13" cstate="screen">
            <a:extLst>
              <a:ext uri="{BEBA8EAE-BF5A-486C-A8C5-ECC9F3942E4B}">
                <a14:imgProps xmlns:a14="http://schemas.microsoft.com/office/drawing/2010/main">
                  <a14:imgLayer r:embed="rId14">
                    <a14:imgEffect>
                      <a14:backgroundRemoval t="3468" b="92486" l="6207" r="94483">
                        <a14:foregroundMark x1="40000" y1="8092" x2="40000" y2="8092"/>
                        <a14:foregroundMark x1="52414" y1="3468" x2="52414" y2="3468"/>
                        <a14:foregroundMark x1="6207" y1="34104" x2="6207" y2="34104"/>
                        <a14:foregroundMark x1="43448" y1="41618" x2="43448" y2="41618"/>
                        <a14:foregroundMark x1="44138" y1="50867" x2="44138" y2="50867"/>
                        <a14:foregroundMark x1="42759" y1="93064" x2="42759" y2="93064"/>
                        <a14:foregroundMark x1="90345" y1="52601" x2="90345" y2="52601"/>
                        <a14:foregroundMark x1="95172" y1="53757" x2="95172" y2="53757"/>
                        <a14:foregroundMark x1="47586" y1="28902" x2="47586" y2="28902"/>
                      </a14:backgroundRemoval>
                    </a14:imgEffect>
                  </a14:imgLayer>
                </a14:imgProps>
              </a:ext>
              <a:ext uri="{28A0092B-C50C-407E-A947-70E740481C1C}">
                <a14:useLocalDpi xmlns:a14="http://schemas.microsoft.com/office/drawing/2010/main"/>
              </a:ext>
            </a:extLst>
          </a:blip>
          <a:srcRect/>
          <a:stretch/>
        </p:blipFill>
        <p:spPr>
          <a:xfrm>
            <a:off x="2932281" y="827193"/>
            <a:ext cx="602789" cy="717394"/>
          </a:xfrm>
          <a:prstGeom prst="rect">
            <a:avLst/>
          </a:prstGeom>
        </p:spPr>
      </p:pic>
      <p:pic>
        <p:nvPicPr>
          <p:cNvPr id="63" name="Picture 62">
            <a:extLst>
              <a:ext uri="{FF2B5EF4-FFF2-40B4-BE49-F238E27FC236}">
                <a16:creationId xmlns:a16="http://schemas.microsoft.com/office/drawing/2014/main" id="{8D78BDCC-C561-4474-BE59-3229E3A74D12}"/>
              </a:ext>
            </a:extLst>
          </p:cNvPr>
          <p:cNvPicPr>
            <a:picLocks noChangeAspect="1"/>
          </p:cNvPicPr>
          <p:nvPr/>
        </p:nvPicPr>
        <p:blipFill rotWithShape="1">
          <a:blip r:embed="rId15" cstate="screen">
            <a:extLst>
              <a:ext uri="{BEBA8EAE-BF5A-486C-A8C5-ECC9F3942E4B}">
                <a14:imgProps xmlns:a14="http://schemas.microsoft.com/office/drawing/2010/main">
                  <a14:imgLayer r:embed="rId16">
                    <a14:imgEffect>
                      <a14:backgroundRemoval t="7738" b="96429" l="2454" r="100000">
                        <a14:foregroundMark x1="6135" y1="19643" x2="6135" y2="19643"/>
                        <a14:foregroundMark x1="28221" y1="8333" x2="28221" y2="8333"/>
                        <a14:foregroundMark x1="28834" y1="93452" x2="28834" y2="93452"/>
                        <a14:foregroundMark x1="30675" y1="97619" x2="30675" y2="97619"/>
                        <a14:foregroundMark x1="61963" y1="85119" x2="61963" y2="85119"/>
                        <a14:foregroundMark x1="60736" y1="79167" x2="60736" y2="92262"/>
                        <a14:foregroundMark x1="44785" y1="77976" x2="44785" y2="92857"/>
                        <a14:foregroundMark x1="76074" y1="66071" x2="76074" y2="93452"/>
                        <a14:foregroundMark x1="92638" y1="60119" x2="92025" y2="91071"/>
                        <a14:foregroundMark x1="3067" y1="28571" x2="3067" y2="34524"/>
                      </a14:backgroundRemoval>
                    </a14:imgEffect>
                  </a14:imgLayer>
                </a14:imgProps>
              </a:ext>
              <a:ext uri="{28A0092B-C50C-407E-A947-70E740481C1C}">
                <a14:useLocalDpi xmlns:a14="http://schemas.microsoft.com/office/drawing/2010/main"/>
              </a:ext>
            </a:extLst>
          </a:blip>
          <a:srcRect/>
          <a:stretch/>
        </p:blipFill>
        <p:spPr>
          <a:xfrm>
            <a:off x="11342346" y="585211"/>
            <a:ext cx="675441" cy="699274"/>
          </a:xfrm>
          <a:prstGeom prst="rect">
            <a:avLst/>
          </a:prstGeom>
        </p:spPr>
      </p:pic>
      <p:pic>
        <p:nvPicPr>
          <p:cNvPr id="64" name="Picture 63">
            <a:extLst>
              <a:ext uri="{FF2B5EF4-FFF2-40B4-BE49-F238E27FC236}">
                <a16:creationId xmlns:a16="http://schemas.microsoft.com/office/drawing/2014/main" id="{69F9950C-5424-48DA-9F15-BD3C1340A44B}"/>
              </a:ext>
            </a:extLst>
          </p:cNvPr>
          <p:cNvPicPr>
            <a:picLocks noChangeAspect="1"/>
          </p:cNvPicPr>
          <p:nvPr/>
        </p:nvPicPr>
        <p:blipFill rotWithShape="1">
          <a:blip r:embed="rId17" cstate="screen">
            <a:extLst>
              <a:ext uri="{BEBA8EAE-BF5A-486C-A8C5-ECC9F3942E4B}">
                <a14:imgProps xmlns:a14="http://schemas.microsoft.com/office/drawing/2010/main">
                  <a14:imgLayer r:embed="rId18">
                    <a14:imgEffect>
                      <a14:backgroundRemoval t="9722" b="89583" l="5249" r="95801">
                        <a14:foregroundMark x1="5512" y1="85417" x2="5512" y2="85417"/>
                        <a14:foregroundMark x1="95801" y1="11806" x2="95801" y2="11806"/>
                        <a14:foregroundMark x1="88714" y1="22222" x2="88714" y2="22222"/>
                        <a14:foregroundMark x1="91864" y1="11111" x2="89501" y2="26389"/>
                        <a14:foregroundMark x1="65879" y1="61111" x2="60367" y2="77083"/>
                        <a14:foregroundMark x1="34121" y1="22917" x2="40420" y2="35417"/>
                        <a14:foregroundMark x1="8924" y1="70833" x2="12336" y2="88194"/>
                      </a14:backgroundRemoval>
                    </a14:imgEffect>
                  </a14:imgLayer>
                </a14:imgProps>
              </a:ext>
              <a:ext uri="{28A0092B-C50C-407E-A947-70E740481C1C}">
                <a14:useLocalDpi xmlns:a14="http://schemas.microsoft.com/office/drawing/2010/main"/>
              </a:ext>
            </a:extLst>
          </a:blip>
          <a:srcRect/>
          <a:stretch/>
        </p:blipFill>
        <p:spPr>
          <a:xfrm>
            <a:off x="9001246" y="3484393"/>
            <a:ext cx="1586487" cy="595571"/>
          </a:xfrm>
          <a:prstGeom prst="rect">
            <a:avLst/>
          </a:prstGeom>
        </p:spPr>
      </p:pic>
      <p:pic>
        <p:nvPicPr>
          <p:cNvPr id="65" name="Picture 64">
            <a:extLst>
              <a:ext uri="{FF2B5EF4-FFF2-40B4-BE49-F238E27FC236}">
                <a16:creationId xmlns:a16="http://schemas.microsoft.com/office/drawing/2014/main" id="{DD2DBB86-5E5F-4694-802B-CE86C0A0F9EE}"/>
              </a:ext>
            </a:extLst>
          </p:cNvPr>
          <p:cNvPicPr>
            <a:picLocks noChangeAspect="1"/>
          </p:cNvPicPr>
          <p:nvPr/>
        </p:nvPicPr>
        <p:blipFill rotWithShape="1">
          <a:blip r:embed="rId17" cstate="screen">
            <a:extLst>
              <a:ext uri="{BEBA8EAE-BF5A-486C-A8C5-ECC9F3942E4B}">
                <a14:imgProps xmlns:a14="http://schemas.microsoft.com/office/drawing/2010/main">
                  <a14:imgLayer r:embed="rId18">
                    <a14:imgEffect>
                      <a14:backgroundRemoval t="9722" b="89583" l="5249" r="95801">
                        <a14:foregroundMark x1="5512" y1="85417" x2="5512" y2="85417"/>
                        <a14:foregroundMark x1="95801" y1="11806" x2="95801" y2="11806"/>
                        <a14:foregroundMark x1="88714" y1="22222" x2="88714" y2="22222"/>
                        <a14:foregroundMark x1="91864" y1="11111" x2="89501" y2="26389"/>
                        <a14:foregroundMark x1="65879" y1="61111" x2="60367" y2="77083"/>
                        <a14:foregroundMark x1="34121" y1="22917" x2="40420" y2="35417"/>
                        <a14:foregroundMark x1="8924" y1="70833" x2="12336" y2="88194"/>
                      </a14:backgroundRemoval>
                    </a14:imgEffect>
                  </a14:imgLayer>
                </a14:imgProps>
              </a:ext>
              <a:ext uri="{28A0092B-C50C-407E-A947-70E740481C1C}">
                <a14:useLocalDpi xmlns:a14="http://schemas.microsoft.com/office/drawing/2010/main"/>
              </a:ext>
            </a:extLst>
          </a:blip>
          <a:srcRect/>
          <a:stretch/>
        </p:blipFill>
        <p:spPr>
          <a:xfrm>
            <a:off x="10292633" y="3127487"/>
            <a:ext cx="1586487" cy="595571"/>
          </a:xfrm>
          <a:prstGeom prst="rect">
            <a:avLst/>
          </a:prstGeom>
        </p:spPr>
      </p:pic>
      <p:sp>
        <p:nvSpPr>
          <p:cNvPr id="6" name="TextBox 5">
            <a:extLst>
              <a:ext uri="{FF2B5EF4-FFF2-40B4-BE49-F238E27FC236}">
                <a16:creationId xmlns:a16="http://schemas.microsoft.com/office/drawing/2014/main" id="{B2A331C9-1295-4E73-8328-48B2FE0BB5C5}"/>
              </a:ext>
            </a:extLst>
          </p:cNvPr>
          <p:cNvSpPr txBox="1"/>
          <p:nvPr/>
        </p:nvSpPr>
        <p:spPr>
          <a:xfrm>
            <a:off x="10416467" y="3633548"/>
            <a:ext cx="1058302"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Myanmar Text" panose="020B0502040204020203" pitchFamily="34" charset="0"/>
                <a:ea typeface="+mn-ea"/>
                <a:cs typeface="Myanmar Text" panose="020B0502040204020203" pitchFamily="34" charset="0"/>
              </a:rPr>
              <a:t>BETTER DATA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Myanmar Text" panose="020B0502040204020203" pitchFamily="34" charset="0"/>
                <a:ea typeface="+mn-ea"/>
                <a:cs typeface="Myanmar Text" panose="020B0502040204020203" pitchFamily="34" charset="0"/>
              </a:rPr>
              <a:t>BETTER SYSTEMS</a:t>
            </a:r>
          </a:p>
        </p:txBody>
      </p:sp>
      <p:pic>
        <p:nvPicPr>
          <p:cNvPr id="67" name="Picture 66">
            <a:extLst>
              <a:ext uri="{FF2B5EF4-FFF2-40B4-BE49-F238E27FC236}">
                <a16:creationId xmlns:a16="http://schemas.microsoft.com/office/drawing/2014/main" id="{5C1781CC-CF80-4E3A-AAF7-9D5E63121588}"/>
              </a:ext>
            </a:extLst>
          </p:cNvPr>
          <p:cNvPicPr>
            <a:picLocks noChangeAspect="1"/>
          </p:cNvPicPr>
          <p:nvPr/>
        </p:nvPicPr>
        <p:blipFill rotWithShape="1">
          <a:blip r:embed="rId19" cstate="screen">
            <a:extLst>
              <a:ext uri="{BEBA8EAE-BF5A-486C-A8C5-ECC9F3942E4B}">
                <a14:imgProps xmlns:a14="http://schemas.microsoft.com/office/drawing/2010/main">
                  <a14:imgLayer r:embed="rId20">
                    <a14:imgEffect>
                      <a14:backgroundRemoval t="9434" b="89937" l="8197" r="89617">
                        <a14:foregroundMark x1="8197" y1="36478" x2="8197" y2="36478"/>
                        <a14:foregroundMark x1="23497" y1="32075" x2="44809" y2="49686"/>
                        <a14:foregroundMark x1="33333" y1="31447" x2="33333" y2="31447"/>
                        <a14:foregroundMark x1="31694" y1="26415" x2="21311" y2="49686"/>
                        <a14:foregroundMark x1="19126" y1="38994" x2="21311" y2="55346"/>
                        <a14:foregroundMark x1="21311" y1="55346" x2="26230" y2="53459"/>
                        <a14:foregroundMark x1="66667" y1="45912" x2="84153" y2="56604"/>
                        <a14:foregroundMark x1="84153" y1="56604" x2="80874" y2="69182"/>
                        <a14:foregroundMark x1="48634" y1="74843" x2="80328" y2="78616"/>
                        <a14:foregroundMark x1="67213" y1="66038" x2="71038" y2="59119"/>
                        <a14:foregroundMark x1="81967" y1="29560" x2="81967" y2="29560"/>
                        <a14:foregroundMark x1="84699" y1="27673" x2="80874" y2="30189"/>
                        <a14:foregroundMark x1="76503" y1="14465" x2="72131" y2="22013"/>
                        <a14:foregroundMark x1="61749" y1="12579" x2="61749" y2="20755"/>
                        <a14:foregroundMark x1="59016" y1="62893" x2="62842" y2="67296"/>
                        <a14:foregroundMark x1="38798" y1="34591" x2="45902" y2="38994"/>
                        <a14:foregroundMark x1="33333" y1="26415" x2="37705" y2="34591"/>
                        <a14:foregroundMark x1="44809" y1="42138" x2="33333" y2="53459"/>
                        <a14:foregroundMark x1="33333" y1="53459" x2="33333" y2="53459"/>
                        <a14:foregroundMark x1="25137" y1="48428" x2="38251" y2="55346"/>
                        <a14:foregroundMark x1="38251" y1="55346" x2="42623" y2="50943"/>
                        <a14:foregroundMark x1="39891" y1="71698" x2="39891" y2="71698"/>
                      </a14:backgroundRemoval>
                    </a14:imgEffect>
                  </a14:imgLayer>
                </a14:imgProps>
              </a:ext>
              <a:ext uri="{28A0092B-C50C-407E-A947-70E740481C1C}">
                <a14:useLocalDpi xmlns:a14="http://schemas.microsoft.com/office/drawing/2010/main"/>
              </a:ext>
            </a:extLst>
          </a:blip>
          <a:srcRect/>
          <a:stretch/>
        </p:blipFill>
        <p:spPr>
          <a:xfrm>
            <a:off x="4926125" y="1070267"/>
            <a:ext cx="760018" cy="660818"/>
          </a:xfrm>
          <a:prstGeom prst="rect">
            <a:avLst/>
          </a:prstGeom>
        </p:spPr>
      </p:pic>
      <p:pic>
        <p:nvPicPr>
          <p:cNvPr id="2" name="Picture 1"/>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10469730" y="55720"/>
            <a:ext cx="1548057" cy="482366"/>
          </a:xfrm>
          <a:prstGeom prst="rect">
            <a:avLst/>
          </a:prstGeom>
        </p:spPr>
      </p:pic>
    </p:spTree>
    <p:extLst>
      <p:ext uri="{BB962C8B-B14F-4D97-AF65-F5344CB8AC3E}">
        <p14:creationId xmlns:p14="http://schemas.microsoft.com/office/powerpoint/2010/main" val="23682689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106.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126.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146.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50.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166.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186.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24.xml><?xml version="1.0" encoding="utf-8"?>
<p:tagLst xmlns:a="http://schemas.openxmlformats.org/drawingml/2006/main" xmlns:r="http://schemas.openxmlformats.org/officeDocument/2006/relationships" xmlns:p="http://schemas.openxmlformats.org/presentationml/2006/main">
  <p:tag name="EE4P_GRADIENT_OVERLAY" val="1"/>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EE4P_GRADIENT_OVERLAY"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35.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4.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55.xml><?xml version="1.0" encoding="utf-8"?>
<p:tagLst xmlns:a="http://schemas.openxmlformats.org/drawingml/2006/main" xmlns:r="http://schemas.openxmlformats.org/officeDocument/2006/relationships" xmlns:p="http://schemas.openxmlformats.org/presentationml/2006/main">
  <p:tag name="EE4P_GRADIENT_OVERLAY" val="1"/>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EE4P_GRADIENT_OVERLAY" val="1"/>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66.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86.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l-ss-theme">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sl-ss-theme" id="{75D757AC-96AC-47AC-8470-29B20D73C99A}" vid="{C2340C11-8654-4791-8047-F273F03977BE}"/>
    </a:ext>
  </a:extLst>
</a:theme>
</file>

<file path=ppt/theme/theme10.xml><?xml version="1.0" encoding="utf-8"?>
<a:theme xmlns:a="http://schemas.openxmlformats.org/drawingml/2006/main" name="3_SL SS NHS blue">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sl-ss-template v0.2" id="{36278624-2053-4A06-96C0-51815F4363BB}" vid="{8DAC7D69-F2FB-4026-BA1B-4C79E07FF876}"/>
    </a:ext>
  </a:extLst>
</a:theme>
</file>

<file path=ppt/theme/theme11.xml><?xml version="1.0" encoding="utf-8"?>
<a:theme xmlns:a="http://schemas.openxmlformats.org/drawingml/2006/main" name="3_sl-ss-theme">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sl-ss-theme" id="{75D757AC-96AC-47AC-8470-29B20D73C99A}" vid="{C2340C11-8654-4791-8047-F273F03977BE}"/>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CG Grid 16:9">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CG_Grid_16x9.pptx" id="{8830F7DA-A78E-4B82-9935-5CC7FF5B9633}" vid="{52C2632B-9813-48FC-8882-620C42A0A230}"/>
    </a:ext>
  </a:extLst>
</a:theme>
</file>

<file path=ppt/theme/theme3.xml><?xml version="1.0" encoding="utf-8"?>
<a:theme xmlns:a="http://schemas.openxmlformats.org/drawingml/2006/main" name="1_sl-ss-theme">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sl-ss-theme" id="{75D757AC-96AC-47AC-8470-29B20D73C99A}" vid="{C2340C11-8654-4791-8047-F273F03977BE}"/>
    </a:ext>
  </a:extLst>
</a:theme>
</file>

<file path=ppt/theme/theme4.xml><?xml version="1.0" encoding="utf-8"?>
<a:theme xmlns:a="http://schemas.openxmlformats.org/drawingml/2006/main" name="2_BCG Grid 16:9">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CG_Grid_16x9.pptx" id="{8830F7DA-A78E-4B82-9935-5CC7FF5B9633}" vid="{52C2632B-9813-48FC-8882-620C42A0A230}"/>
    </a:ext>
  </a:extLst>
</a:theme>
</file>

<file path=ppt/theme/theme5.xml><?xml version="1.0" encoding="utf-8"?>
<a:theme xmlns:a="http://schemas.openxmlformats.org/drawingml/2006/main" name="SL SS NHS blue">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sl-ss-template v0.2" id="{36278624-2053-4A06-96C0-51815F4363BB}" vid="{8DAC7D69-F2FB-4026-BA1B-4C79E07FF876}"/>
    </a:ext>
  </a:extLst>
</a:theme>
</file>

<file path=ppt/theme/theme6.xml><?xml version="1.0" encoding="utf-8"?>
<a:theme xmlns:a="http://schemas.openxmlformats.org/drawingml/2006/main" name="2_sl-ss-theme">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sl-ss-theme" id="{75D757AC-96AC-47AC-8470-29B20D73C99A}" vid="{C2340C11-8654-4791-8047-F273F03977BE}"/>
    </a:ext>
  </a:extLst>
</a:theme>
</file>

<file path=ppt/theme/theme7.xml><?xml version="1.0" encoding="utf-8"?>
<a:theme xmlns:a="http://schemas.openxmlformats.org/drawingml/2006/main" name="1_SL SS NHS blue">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sl-ss-template v0.2" id="{36278624-2053-4A06-96C0-51815F4363BB}" vid="{8DAC7D69-F2FB-4026-BA1B-4C79E07FF876}"/>
    </a:ext>
  </a:extLst>
</a:theme>
</file>

<file path=ppt/theme/theme8.xml><?xml version="1.0" encoding="utf-8"?>
<a:theme xmlns:a="http://schemas.openxmlformats.org/drawingml/2006/main" name="2_SL SS NHS blue">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sl-ss-template v0.2" id="{36278624-2053-4A06-96C0-51815F4363BB}" vid="{8DAC7D69-F2FB-4026-BA1B-4C79E07FF876}"/>
    </a:ext>
  </a:extLst>
</a:theme>
</file>

<file path=ppt/theme/theme9.xml><?xml version="1.0" encoding="utf-8"?>
<a:theme xmlns:a="http://schemas.openxmlformats.org/drawingml/2006/main" name="4_sl-ss-theme">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sl-ss-theme" id="{75D757AC-96AC-47AC-8470-29B20D73C99A}" vid="{C2340C11-8654-4791-8047-F273F03977BE}"/>
    </a:ext>
  </a:extLst>
</a:theme>
</file>

<file path=docProps/app.xml><?xml version="1.0" encoding="utf-8"?>
<Properties xmlns="http://schemas.openxmlformats.org/officeDocument/2006/extended-properties" xmlns:vt="http://schemas.openxmlformats.org/officeDocument/2006/docPropsVTypes">
  <Template>sl-ss-theme</Template>
  <TotalTime>20680</TotalTime>
  <Words>1195</Words>
  <Application>Microsoft Office PowerPoint</Application>
  <PresentationFormat>Widescreen</PresentationFormat>
  <Paragraphs>170</Paragraphs>
  <Slides>3</Slides>
  <Notes>2</Notes>
  <HiddenSlides>0</HiddenSlides>
  <MMClips>0</MMClips>
  <ScaleCrop>false</ScaleCrop>
  <HeadingPairs>
    <vt:vector size="8" baseType="variant">
      <vt:variant>
        <vt:lpstr>Fonts Used</vt:lpstr>
      </vt:variant>
      <vt:variant>
        <vt:i4>5</vt:i4>
      </vt:variant>
      <vt:variant>
        <vt:lpstr>Theme</vt:lpstr>
      </vt:variant>
      <vt:variant>
        <vt:i4>11</vt:i4>
      </vt:variant>
      <vt:variant>
        <vt:lpstr>Embedded OLE Servers</vt:lpstr>
      </vt:variant>
      <vt:variant>
        <vt:i4>1</vt:i4>
      </vt:variant>
      <vt:variant>
        <vt:lpstr>Slide Titles</vt:lpstr>
      </vt:variant>
      <vt:variant>
        <vt:i4>3</vt:i4>
      </vt:variant>
    </vt:vector>
  </HeadingPairs>
  <TitlesOfParts>
    <vt:vector size="20" baseType="lpstr">
      <vt:lpstr>Arial</vt:lpstr>
      <vt:lpstr>Bodoni MT Black</vt:lpstr>
      <vt:lpstr>Calibri</vt:lpstr>
      <vt:lpstr>Myanmar Text</vt:lpstr>
      <vt:lpstr>Trebuchet MS</vt:lpstr>
      <vt:lpstr>sl-ss-theme</vt:lpstr>
      <vt:lpstr>1_BCG Grid 16:9</vt:lpstr>
      <vt:lpstr>1_sl-ss-theme</vt:lpstr>
      <vt:lpstr>2_BCG Grid 16:9</vt:lpstr>
      <vt:lpstr>SL SS NHS blue</vt:lpstr>
      <vt:lpstr>2_sl-ss-theme</vt:lpstr>
      <vt:lpstr>1_SL SS NHS blue</vt:lpstr>
      <vt:lpstr>2_SL SS NHS blue</vt:lpstr>
      <vt:lpstr>4_sl-ss-theme</vt:lpstr>
      <vt:lpstr>3_SL SS NHS blue</vt:lpstr>
      <vt:lpstr>3_sl-ss-theme</vt:lpstr>
      <vt:lpstr>think-cell Slide</vt:lpstr>
      <vt:lpstr>PowerPoint Presentation</vt:lpstr>
      <vt:lpstr>2022-23 in review</vt:lpstr>
      <vt:lpstr>PowerPoint Presentation</vt:lpstr>
    </vt:vector>
  </TitlesOfParts>
  <Company>GSTT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Marlow Andrea</dc:creator>
  <cp:lastModifiedBy>Marlow Andrea</cp:lastModifiedBy>
  <cp:revision>152</cp:revision>
  <dcterms:created xsi:type="dcterms:W3CDTF">2021-08-04T12:50:04Z</dcterms:created>
  <dcterms:modified xsi:type="dcterms:W3CDTF">2023-04-06T10:54:52Z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nDIP File ID">
    <vt:lpwstr>2972f770-341f-4f6a-b7c7-b76e7ea242bf</vt:lpwstr>
  </property>
</Properties>
</file>